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sldIdLst>
    <p:sldId id="256" r:id="rId5"/>
    <p:sldId id="350" r:id="rId6"/>
    <p:sldId id="265" r:id="rId7"/>
    <p:sldId id="351" r:id="rId8"/>
    <p:sldId id="260" r:id="rId9"/>
    <p:sldId id="311" r:id="rId10"/>
    <p:sldId id="349" r:id="rId11"/>
    <p:sldId id="319" r:id="rId12"/>
    <p:sldId id="320" r:id="rId13"/>
    <p:sldId id="324" r:id="rId14"/>
    <p:sldId id="348" r:id="rId15"/>
    <p:sldId id="347" r:id="rId16"/>
    <p:sldId id="325" r:id="rId17"/>
    <p:sldId id="326" r:id="rId18"/>
    <p:sldId id="327" r:id="rId19"/>
    <p:sldId id="328" r:id="rId20"/>
    <p:sldId id="331" r:id="rId21"/>
    <p:sldId id="332" r:id="rId22"/>
    <p:sldId id="329" r:id="rId23"/>
    <p:sldId id="339" r:id="rId24"/>
    <p:sldId id="354" r:id="rId25"/>
    <p:sldId id="342" r:id="rId26"/>
    <p:sldId id="352" r:id="rId27"/>
    <p:sldId id="343" r:id="rId28"/>
    <p:sldId id="344" r:id="rId29"/>
    <p:sldId id="345" r:id="rId30"/>
    <p:sldId id="353" r:id="rId31"/>
    <p:sldId id="330" r:id="rId32"/>
    <p:sldId id="321" r:id="rId33"/>
    <p:sldId id="322" r:id="rId34"/>
    <p:sldId id="355" r:id="rId35"/>
    <p:sldId id="323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Rebollo Gómez" initials="ARG" lastIdx="4" clrIdx="0">
    <p:extLst>
      <p:ext uri="{19B8F6BF-5375-455C-9EA6-DF929625EA0E}">
        <p15:presenceInfo xmlns:p15="http://schemas.microsoft.com/office/powerpoint/2012/main" userId="S::uo250424@uniovi.es::d2046056-15c4-4b2b-8412-d2fbf58dd9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D5D"/>
    <a:srgbClr val="FAFAFA"/>
    <a:srgbClr val="2F518F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DF475-64F3-472E-982E-13461FB99160}" v="182" dt="2022-11-07T08:36:01.315"/>
    <p1510:client id="{05DF97BF-7D33-47AF-A314-6AB35426BB00}" v="457" dt="2022-08-29T08:17:19.826"/>
    <p1510:client id="{20932643-0F94-4154-B69D-876295C98E1C}" v="456" dt="2022-08-30T03:55:19.992"/>
    <p1510:client id="{2C2711C7-DDA0-44F3-AFFE-A471A4B39677}" v="135" dt="2022-09-01T07:51:13.785"/>
    <p1510:client id="{5BBFB8F6-4812-4BF4-8073-371BDB07688D}" v="24" dt="2022-09-02T05:58:01.694"/>
    <p1510:client id="{67FAEFAB-BAC9-49C1-B3A4-802C8FA7F8CF}" v="190" dt="2022-08-25T09:21:09.228"/>
    <p1510:client id="{682297DC-9F38-473E-B62A-E475D0330332}" v="369" dt="2022-08-24T09:48:06.125"/>
    <p1510:client id="{75789A26-E141-43CA-B7B3-778007F3DD36}" v="998" dt="2022-08-26T10:56:43.283"/>
    <p1510:client id="{7CA3A07D-B30A-4B20-88B0-87F80BDFCF3D}" v="7" dt="2022-08-30T08:52:29.543"/>
    <p1510:client id="{7F1EFDC5-F850-468B-BBB0-52F5CE450FF2}" v="141" dt="2022-08-24T08:22:34.401"/>
    <p1510:client id="{9C0168DE-B1B0-453C-87A1-2A3C9A022CAC}" v="46" dt="2022-09-01T08:48:31.589"/>
    <p1510:client id="{ADA8D952-3657-4FE2-8C4C-749EF8136558}" v="268" dt="2022-09-01T07:34:31.494"/>
    <p1510:client id="{B87F8885-164A-4FC9-A2AA-A5539322C531}" v="6" dt="2022-09-01T08:16:36.403"/>
    <p1510:client id="{D2ECE77E-B9D9-461B-95C7-26585711910C}" v="1" dt="2022-08-29T05:26:17.895"/>
    <p1510:client id="{D72B090C-5158-4AF8-A046-2DF4FA28D1DA}" v="2" dt="2022-09-01T10:04:06.127"/>
    <p1510:client id="{EE43B9DB-28DA-4DB1-94F5-A4C788101E4F}" v="39" dt="2022-11-07T10:41:17.920"/>
    <p1510:client id="{F2B35C9D-FD2E-4B21-8BEF-308160F7926E}" v="1296" dt="2022-08-30T05:21:23.94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4538"/>
  </p:normalViewPr>
  <p:slideViewPr>
    <p:cSldViewPr snapToGrid="0" snapToObjects="1">
      <p:cViewPr varScale="1">
        <p:scale>
          <a:sx n="106" d="100"/>
          <a:sy n="106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 Fusterdelafuente (RMI)" clId="Web-{F2B35C9D-FD2E-4B21-8BEF-308160F7926E}"/>
    <pc:docChg chg="modSld">
      <pc:chgData name="Jaime Fusterdelafuente (RMI)" userId="" providerId="" clId="Web-{F2B35C9D-FD2E-4B21-8BEF-308160F7926E}" dt="2022-08-30T05:21:23.940" v="9" actId="1076"/>
      <pc:docMkLst>
        <pc:docMk/>
      </pc:docMkLst>
      <pc:sldChg chg="modSp">
        <pc:chgData name="Jaime Fusterdelafuente (RMI)" userId="" providerId="" clId="Web-{F2B35C9D-FD2E-4B21-8BEF-308160F7926E}" dt="2022-08-30T05:21:23.940" v="9" actId="1076"/>
        <pc:sldMkLst>
          <pc:docMk/>
          <pc:sldMk cId="4003007549" sldId="324"/>
        </pc:sldMkLst>
        <pc:spChg chg="mod">
          <ac:chgData name="Jaime Fusterdelafuente (RMI)" userId="" providerId="" clId="Web-{F2B35C9D-FD2E-4B21-8BEF-308160F7926E}" dt="2022-08-30T05:21:23.940" v="9" actId="1076"/>
          <ac:spMkLst>
            <pc:docMk/>
            <pc:sldMk cId="4003007549" sldId="324"/>
            <ac:spMk id="15" creationId="{B759CFC5-FFB2-A78F-109D-F33E3443E281}"/>
          </ac:spMkLst>
        </pc:spChg>
      </pc:sldChg>
    </pc:docChg>
  </pc:docChgLst>
  <pc:docChgLst>
    <pc:chgData name="jaime fuster" clId="Web-{EE43B9DB-28DA-4DB1-94F5-A4C788101E4F}"/>
    <pc:docChg chg="addSld delSld modSld sldOrd">
      <pc:chgData name="jaime fuster" userId="" providerId="" clId="Web-{EE43B9DB-28DA-4DB1-94F5-A4C788101E4F}" dt="2022-11-07T10:41:17.483" v="28" actId="20577"/>
      <pc:docMkLst>
        <pc:docMk/>
      </pc:docMkLst>
      <pc:sldChg chg="modSp">
        <pc:chgData name="jaime fuster" userId="" providerId="" clId="Web-{EE43B9DB-28DA-4DB1-94F5-A4C788101E4F}" dt="2022-11-07T10:39:02.246" v="0" actId="20577"/>
        <pc:sldMkLst>
          <pc:docMk/>
          <pc:sldMk cId="2574644818" sldId="265"/>
        </pc:sldMkLst>
        <pc:spChg chg="mod">
          <ac:chgData name="jaime fuster" userId="" providerId="" clId="Web-{EE43B9DB-28DA-4DB1-94F5-A4C788101E4F}" dt="2022-11-07T10:39:02.246" v="0" actId="20577"/>
          <ac:spMkLst>
            <pc:docMk/>
            <pc:sldMk cId="2574644818" sldId="265"/>
            <ac:spMk id="2" creationId="{E0BF58E5-6C40-1940-98BB-CEEBCE6959CD}"/>
          </ac:spMkLst>
        </pc:spChg>
      </pc:sldChg>
      <pc:sldChg chg="modSp mod modClrScheme chgLayout">
        <pc:chgData name="jaime fuster" userId="" providerId="" clId="Web-{EE43B9DB-28DA-4DB1-94F5-A4C788101E4F}" dt="2022-11-07T10:39:29.574" v="2"/>
        <pc:sldMkLst>
          <pc:docMk/>
          <pc:sldMk cId="3776553924" sldId="322"/>
        </pc:sldMkLst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2" creationId="{E0BF58E5-6C40-1940-98BB-CEEBCE6959CD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4" creationId="{F9F71CBD-322E-4D45-AFC7-98C5DFC78905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5" creationId="{D3386B44-AEF5-F540-B25F-FE1AB9930E13}"/>
          </ac:spMkLst>
        </pc:spChg>
        <pc:spChg chg="mod ord">
          <ac:chgData name="jaime fuster" userId="" providerId="" clId="Web-{EE43B9DB-28DA-4DB1-94F5-A4C788101E4F}" dt="2022-11-07T10:39:29.574" v="2"/>
          <ac:spMkLst>
            <pc:docMk/>
            <pc:sldMk cId="3776553924" sldId="322"/>
            <ac:spMk id="8" creationId="{6AA0A814-9034-6263-0B90-C6AD2B12A8F8}"/>
          </ac:spMkLst>
        </pc:spChg>
      </pc:sldChg>
      <pc:sldChg chg="new del">
        <pc:chgData name="jaime fuster" userId="" providerId="" clId="Web-{EE43B9DB-28DA-4DB1-94F5-A4C788101E4F}" dt="2022-11-07T10:39:40.637" v="4"/>
        <pc:sldMkLst>
          <pc:docMk/>
          <pc:sldMk cId="1881919389" sldId="355"/>
        </pc:sldMkLst>
      </pc:sldChg>
      <pc:sldChg chg="modSp add ord replId">
        <pc:chgData name="jaime fuster" userId="" providerId="" clId="Web-{EE43B9DB-28DA-4DB1-94F5-A4C788101E4F}" dt="2022-11-07T10:41:17.483" v="28" actId="20577"/>
        <pc:sldMkLst>
          <pc:docMk/>
          <pc:sldMk cId="4087047285" sldId="355"/>
        </pc:sldMkLst>
        <pc:spChg chg="mod">
          <ac:chgData name="jaime fuster" userId="" providerId="" clId="Web-{EE43B9DB-28DA-4DB1-94F5-A4C788101E4F}" dt="2022-11-07T10:40:17.091" v="11" actId="20577"/>
          <ac:spMkLst>
            <pc:docMk/>
            <pc:sldMk cId="4087047285" sldId="355"/>
            <ac:spMk id="2" creationId="{E0BF58E5-6C40-1940-98BB-CEEBCE6959CD}"/>
          </ac:spMkLst>
        </pc:spChg>
        <pc:spChg chg="mod">
          <ac:chgData name="jaime fuster" userId="" providerId="" clId="Web-{EE43B9DB-28DA-4DB1-94F5-A4C788101E4F}" dt="2022-11-07T10:41:17.483" v="28" actId="20577"/>
          <ac:spMkLst>
            <pc:docMk/>
            <pc:sldMk cId="4087047285" sldId="355"/>
            <ac:spMk id="9" creationId="{F622CD8B-ABFB-D020-0183-ED9B64B5629F}"/>
          </ac:spMkLst>
        </pc:spChg>
      </pc:sldChg>
    </pc:docChg>
  </pc:docChgLst>
  <pc:docChgLst>
    <pc:chgData name="Alvaro Pendasrecondo (RMI)" clId="Web-{75789A26-E141-43CA-B7B3-778007F3DD36}"/>
    <pc:docChg chg="addSld delSld modSld sldOrd">
      <pc:chgData name="Alvaro Pendasrecondo (RMI)" userId="" providerId="" clId="Web-{75789A26-E141-43CA-B7B3-778007F3DD36}" dt="2022-08-26T10:56:43.283" v="707"/>
      <pc:docMkLst>
        <pc:docMk/>
      </pc:docMkLst>
      <pc:sldChg chg="del">
        <pc:chgData name="Alvaro Pendasrecondo (RMI)" userId="" providerId="" clId="Web-{75789A26-E141-43CA-B7B3-778007F3DD36}" dt="2022-08-26T10:56:36.049" v="705"/>
        <pc:sldMkLst>
          <pc:docMk/>
          <pc:sldMk cId="1175354056" sldId="334"/>
        </pc:sldMkLst>
      </pc:sldChg>
      <pc:sldChg chg="del">
        <pc:chgData name="Alvaro Pendasrecondo (RMI)" userId="" providerId="" clId="Web-{75789A26-E141-43CA-B7B3-778007F3DD36}" dt="2022-08-26T10:56:38.377" v="706"/>
        <pc:sldMkLst>
          <pc:docMk/>
          <pc:sldMk cId="3327887098" sldId="335"/>
        </pc:sldMkLst>
      </pc:sldChg>
      <pc:sldChg chg="delSp modSp del">
        <pc:chgData name="Alvaro Pendasrecondo (RMI)" userId="" providerId="" clId="Web-{75789A26-E141-43CA-B7B3-778007F3DD36}" dt="2022-08-26T10:56:30.752" v="704"/>
        <pc:sldMkLst>
          <pc:docMk/>
          <pc:sldMk cId="4276072072" sldId="336"/>
        </pc:sldMkLst>
        <pc:spChg chg="mod">
          <ac:chgData name="Alvaro Pendasrecondo (RMI)" userId="" providerId="" clId="Web-{75789A26-E141-43CA-B7B3-778007F3DD36}" dt="2022-08-26T03:29:35.339" v="7" actId="1076"/>
          <ac:spMkLst>
            <pc:docMk/>
            <pc:sldMk cId="4276072072" sldId="336"/>
            <ac:spMk id="21" creationId="{8B653907-0224-3089-7BC1-6259AD0FCC46}"/>
          </ac:spMkLst>
        </pc:spChg>
        <pc:spChg chg="del mod">
          <ac:chgData name="Alvaro Pendasrecondo (RMI)" userId="" providerId="" clId="Web-{75789A26-E141-43CA-B7B3-778007F3DD36}" dt="2022-08-26T03:23:47.703" v="4"/>
          <ac:spMkLst>
            <pc:docMk/>
            <pc:sldMk cId="4276072072" sldId="336"/>
            <ac:spMk id="29" creationId="{5B1FD1B9-64CF-1490-FBC5-01E9B0C6F870}"/>
          </ac:spMkLst>
        </pc:spChg>
      </pc:sldChg>
      <pc:sldChg chg="addSp modSp del">
        <pc:chgData name="Alvaro Pendasrecondo (RMI)" userId="" providerId="" clId="Web-{75789A26-E141-43CA-B7B3-778007F3DD36}" dt="2022-08-26T10:56:43.283" v="707"/>
        <pc:sldMkLst>
          <pc:docMk/>
          <pc:sldMk cId="4137727842" sldId="337"/>
        </pc:sldMkLst>
        <pc:spChg chg="add mod">
          <ac:chgData name="Alvaro Pendasrecondo (RMI)" userId="" providerId="" clId="Web-{75789A26-E141-43CA-B7B3-778007F3DD36}" dt="2022-08-26T03:30:25.731" v="12" actId="20577"/>
          <ac:spMkLst>
            <pc:docMk/>
            <pc:sldMk cId="4137727842" sldId="337"/>
            <ac:spMk id="20" creationId="{0B751479-3E11-94D8-700B-90727015597B}"/>
          </ac:spMkLst>
        </pc:spChg>
        <pc:spChg chg="add mod">
          <ac:chgData name="Alvaro Pendasrecondo (RMI)" userId="" providerId="" clId="Web-{75789A26-E141-43CA-B7B3-778007F3DD36}" dt="2022-08-26T03:32:04.032" v="16" actId="1076"/>
          <ac:spMkLst>
            <pc:docMk/>
            <pc:sldMk cId="4137727842" sldId="337"/>
            <ac:spMk id="27" creationId="{3D974384-1AD4-9250-00CA-66B6CC33D087}"/>
          </ac:spMkLst>
        </pc:spChg>
        <pc:spChg chg="add mod">
          <ac:chgData name="Alvaro Pendasrecondo (RMI)" userId="" providerId="" clId="Web-{75789A26-E141-43CA-B7B3-778007F3DD36}" dt="2022-08-26T03:32:12.188" v="18" actId="1076"/>
          <ac:spMkLst>
            <pc:docMk/>
            <pc:sldMk cId="4137727842" sldId="337"/>
            <ac:spMk id="28" creationId="{86D4675C-2249-9BED-E277-00D75AE1CC93}"/>
          </ac:spMkLst>
        </pc:spChg>
        <pc:spChg chg="add mod">
          <ac:chgData name="Alvaro Pendasrecondo (RMI)" userId="" providerId="" clId="Web-{75789A26-E141-43CA-B7B3-778007F3DD36}" dt="2022-08-26T03:32:17.751" v="20" actId="1076"/>
          <ac:spMkLst>
            <pc:docMk/>
            <pc:sldMk cId="4137727842" sldId="337"/>
            <ac:spMk id="29" creationId="{C9802038-177D-D36B-528E-FF4FD894F75D}"/>
          </ac:spMkLst>
        </pc:spChg>
        <pc:spChg chg="add mod">
          <ac:chgData name="Alvaro Pendasrecondo (RMI)" userId="" providerId="" clId="Web-{75789A26-E141-43CA-B7B3-778007F3DD36}" dt="2022-08-26T03:32:54.736" v="26" actId="20577"/>
          <ac:spMkLst>
            <pc:docMk/>
            <pc:sldMk cId="4137727842" sldId="337"/>
            <ac:spMk id="30" creationId="{D57FA8B9-EA27-E0EC-4E9C-9E48E37E41B1}"/>
          </ac:spMkLst>
        </pc:spChg>
        <pc:spChg chg="add mod">
          <ac:chgData name="Alvaro Pendasrecondo (RMI)" userId="" providerId="" clId="Web-{75789A26-E141-43CA-B7B3-778007F3DD36}" dt="2022-08-26T04:17:51.156" v="119" actId="1076"/>
          <ac:spMkLst>
            <pc:docMk/>
            <pc:sldMk cId="4137727842" sldId="337"/>
            <ac:spMk id="31" creationId="{A7836193-BD57-6A6A-3C2C-FF425495F209}"/>
          </ac:spMkLst>
        </pc:spChg>
        <pc:spChg chg="add mod">
          <ac:chgData name="Alvaro Pendasrecondo (RMI)" userId="" providerId="" clId="Web-{75789A26-E141-43CA-B7B3-778007F3DD36}" dt="2022-08-26T03:33:01.518" v="28" actId="1076"/>
          <ac:spMkLst>
            <pc:docMk/>
            <pc:sldMk cId="4137727842" sldId="337"/>
            <ac:spMk id="32" creationId="{211B11C3-5F19-21A7-A14C-7E2CBD9F9559}"/>
          </ac:spMkLst>
        </pc:spChg>
        <pc:spChg chg="add mod">
          <ac:chgData name="Alvaro Pendasrecondo (RMI)" userId="" providerId="" clId="Web-{75789A26-E141-43CA-B7B3-778007F3DD36}" dt="2022-08-26T04:17:16.999" v="114" actId="1076"/>
          <ac:spMkLst>
            <pc:docMk/>
            <pc:sldMk cId="4137727842" sldId="337"/>
            <ac:spMk id="33" creationId="{EAAC75AC-95C9-C80E-3513-C84B7A539B28}"/>
          </ac:spMkLst>
        </pc:spChg>
        <pc:spChg chg="add mod">
          <ac:chgData name="Alvaro Pendasrecondo (RMI)" userId="" providerId="" clId="Web-{75789A26-E141-43CA-B7B3-778007F3DD36}" dt="2022-08-26T04:17:30.030" v="117" actId="1076"/>
          <ac:spMkLst>
            <pc:docMk/>
            <pc:sldMk cId="4137727842" sldId="337"/>
            <ac:spMk id="34" creationId="{D3EC2076-8915-BCCE-3DF3-2A1D7F624AE0}"/>
          </ac:spMkLst>
        </pc:spChg>
      </pc:sldChg>
      <pc:sldChg chg="addSp delSp modSp add del replId">
        <pc:chgData name="Alvaro Pendasrecondo (RMI)" userId="" providerId="" clId="Web-{75789A26-E141-43CA-B7B3-778007F3DD36}" dt="2022-08-26T10:53:31.670" v="679"/>
        <pc:sldMkLst>
          <pc:docMk/>
          <pc:sldMk cId="2950924577" sldId="338"/>
        </pc:sldMkLst>
        <pc:spChg chg="del">
          <ac:chgData name="Alvaro Pendasrecondo (RMI)" userId="" providerId="" clId="Web-{75789A26-E141-43CA-B7B3-778007F3DD36}" dt="2022-08-26T04:03:28.764" v="39"/>
          <ac:spMkLst>
            <pc:docMk/>
            <pc:sldMk cId="2950924577" sldId="338"/>
            <ac:spMk id="7" creationId="{4D10EB42-4A89-1067-EEEB-28C9C275F322}"/>
          </ac:spMkLst>
        </pc:spChg>
        <pc:spChg chg="del">
          <ac:chgData name="Alvaro Pendasrecondo (RMI)" userId="" providerId="" clId="Web-{75789A26-E141-43CA-B7B3-778007F3DD36}" dt="2022-08-26T04:03:24.811" v="36"/>
          <ac:spMkLst>
            <pc:docMk/>
            <pc:sldMk cId="2950924577" sldId="338"/>
            <ac:spMk id="9" creationId="{FA647DB9-4933-27C5-BE37-5DCC5066E5E3}"/>
          </ac:spMkLst>
        </pc:spChg>
        <pc:spChg chg="del">
          <ac:chgData name="Alvaro Pendasrecondo (RMI)" userId="" providerId="" clId="Web-{75789A26-E141-43CA-B7B3-778007F3DD36}" dt="2022-08-26T04:03:17.170" v="33"/>
          <ac:spMkLst>
            <pc:docMk/>
            <pc:sldMk cId="2950924577" sldId="338"/>
            <ac:spMk id="12" creationId="{EF326B0B-7F54-62DC-D979-AD742F2950FC}"/>
          </ac:spMkLst>
        </pc:spChg>
        <pc:spChg chg="del">
          <ac:chgData name="Alvaro Pendasrecondo (RMI)" userId="" providerId="" clId="Web-{75789A26-E141-43CA-B7B3-778007F3DD36}" dt="2022-08-26T04:03:26.499" v="37"/>
          <ac:spMkLst>
            <pc:docMk/>
            <pc:sldMk cId="2950924577" sldId="338"/>
            <ac:spMk id="14" creationId="{F4C194FE-A8F8-3AD2-FE5E-C1299A03AC84}"/>
          </ac:spMkLst>
        </pc:spChg>
        <pc:spChg chg="add mod">
          <ac:chgData name="Alvaro Pendasrecondo (RMI)" userId="" providerId="" clId="Web-{75789A26-E141-43CA-B7B3-778007F3DD36}" dt="2022-08-26T04:09:33.802" v="99" actId="20577"/>
          <ac:spMkLst>
            <pc:docMk/>
            <pc:sldMk cId="2950924577" sldId="338"/>
            <ac:spMk id="15" creationId="{5938146E-C4A5-E240-0E39-CD6F63592E57}"/>
          </ac:spMkLst>
        </pc:spChg>
        <pc:spChg chg="del mod">
          <ac:chgData name="Alvaro Pendasrecondo (RMI)" userId="" providerId="" clId="Web-{75789A26-E141-43CA-B7B3-778007F3DD36}" dt="2022-08-26T04:03:15.530" v="32"/>
          <ac:spMkLst>
            <pc:docMk/>
            <pc:sldMk cId="2950924577" sldId="338"/>
            <ac:spMk id="16" creationId="{933868E1-1E5F-6893-A39E-DB434EDCB020}"/>
          </ac:spMkLst>
        </pc:spChg>
        <pc:spChg chg="del">
          <ac:chgData name="Alvaro Pendasrecondo (RMI)" userId="" providerId="" clId="Web-{75789A26-E141-43CA-B7B3-778007F3DD36}" dt="2022-08-26T04:03:22.374" v="35"/>
          <ac:spMkLst>
            <pc:docMk/>
            <pc:sldMk cId="2950924577" sldId="338"/>
            <ac:spMk id="18" creationId="{7D068DB1-AED2-D0AB-0A50-C9924D24BDD9}"/>
          </ac:spMkLst>
        </pc:spChg>
        <pc:spChg chg="add mod">
          <ac:chgData name="Alvaro Pendasrecondo (RMI)" userId="" providerId="" clId="Web-{75789A26-E141-43CA-B7B3-778007F3DD36}" dt="2022-08-26T04:10:02.194" v="106" actId="1076"/>
          <ac:spMkLst>
            <pc:docMk/>
            <pc:sldMk cId="2950924577" sldId="338"/>
            <ac:spMk id="19" creationId="{AD4F1082-0977-CA80-C820-28CCB8023037}"/>
          </ac:spMkLst>
        </pc:spChg>
        <pc:spChg chg="del">
          <ac:chgData name="Alvaro Pendasrecondo (RMI)" userId="" providerId="" clId="Web-{75789A26-E141-43CA-B7B3-778007F3DD36}" dt="2022-08-26T04:04:04.859" v="45"/>
          <ac:spMkLst>
            <pc:docMk/>
            <pc:sldMk cId="2950924577" sldId="338"/>
            <ac:spMk id="20" creationId="{6F501804-CC7E-C1AB-BDE2-2A1C270AA17A}"/>
          </ac:spMkLst>
        </pc:spChg>
        <pc:spChg chg="del">
          <ac:chgData name="Alvaro Pendasrecondo (RMI)" userId="" providerId="" clId="Web-{75789A26-E141-43CA-B7B3-778007F3DD36}" dt="2022-08-26T04:03:33.171" v="41"/>
          <ac:spMkLst>
            <pc:docMk/>
            <pc:sldMk cId="2950924577" sldId="338"/>
            <ac:spMk id="21" creationId="{8B653907-0224-3089-7BC1-6259AD0FCC46}"/>
          </ac:spMkLst>
        </pc:spChg>
        <pc:spChg chg="del">
          <ac:chgData name="Alvaro Pendasrecondo (RMI)" userId="" providerId="" clId="Web-{75789A26-E141-43CA-B7B3-778007F3DD36}" dt="2022-08-26T04:03:09.139" v="30"/>
          <ac:spMkLst>
            <pc:docMk/>
            <pc:sldMk cId="2950924577" sldId="338"/>
            <ac:spMk id="22" creationId="{4DA838BD-5DA8-56E8-2BC4-EF9AB05A217F}"/>
          </ac:spMkLst>
        </pc:spChg>
        <pc:spChg chg="add mod">
          <ac:chgData name="Alvaro Pendasrecondo (RMI)" userId="" providerId="" clId="Web-{75789A26-E141-43CA-B7B3-778007F3DD36}" dt="2022-08-26T04:10:15.725" v="111" actId="1076"/>
          <ac:spMkLst>
            <pc:docMk/>
            <pc:sldMk cId="2950924577" sldId="338"/>
            <ac:spMk id="24" creationId="{F306F434-F9F3-DD07-D77D-62E1A34B1B52}"/>
          </ac:spMkLst>
        </pc:spChg>
        <pc:spChg chg="del">
          <ac:chgData name="Alvaro Pendasrecondo (RMI)" userId="" providerId="" clId="Web-{75789A26-E141-43CA-B7B3-778007F3DD36}" dt="2022-08-26T04:03:31.249" v="40"/>
          <ac:spMkLst>
            <pc:docMk/>
            <pc:sldMk cId="2950924577" sldId="338"/>
            <ac:spMk id="26" creationId="{F5CA7E40-38A7-8301-8A6B-949ED1062E82}"/>
          </ac:spMkLst>
        </pc:spChg>
        <pc:spChg chg="del">
          <ac:chgData name="Alvaro Pendasrecondo (RMI)" userId="" providerId="" clId="Web-{75789A26-E141-43CA-B7B3-778007F3DD36}" dt="2022-08-26T04:03:20.420" v="34"/>
          <ac:spMkLst>
            <pc:docMk/>
            <pc:sldMk cId="2950924577" sldId="338"/>
            <ac:spMk id="27" creationId="{C5232153-21D6-53BA-F1B9-EE490F538E30}"/>
          </ac:spMkLst>
        </pc:spChg>
        <pc:spChg chg="del">
          <ac:chgData name="Alvaro Pendasrecondo (RMI)" userId="" providerId="" clId="Web-{75789A26-E141-43CA-B7B3-778007F3DD36}" dt="2022-08-26T04:04:06.937" v="46"/>
          <ac:spMkLst>
            <pc:docMk/>
            <pc:sldMk cId="2950924577" sldId="338"/>
            <ac:spMk id="28" creationId="{13CC3005-EB07-8ED8-CF6E-1AEC616A922B}"/>
          </ac:spMkLst>
        </pc:spChg>
        <pc:spChg chg="add mod">
          <ac:chgData name="Alvaro Pendasrecondo (RMI)" userId="" providerId="" clId="Web-{75789A26-E141-43CA-B7B3-778007F3DD36}" dt="2022-08-26T04:05:12.673" v="61"/>
          <ac:spMkLst>
            <pc:docMk/>
            <pc:sldMk cId="2950924577" sldId="338"/>
            <ac:spMk id="29" creationId="{96F7EA08-7587-304D-0506-A3BE9ADF33FF}"/>
          </ac:spMkLst>
        </pc:spChg>
        <pc:spChg chg="add mod">
          <ac:chgData name="Alvaro Pendasrecondo (RMI)" userId="" providerId="" clId="Web-{75789A26-E141-43CA-B7B3-778007F3DD36}" dt="2022-08-26T04:05:46.361" v="93" actId="1076"/>
          <ac:spMkLst>
            <pc:docMk/>
            <pc:sldMk cId="2950924577" sldId="338"/>
            <ac:spMk id="31" creationId="{B4E3BBCC-A9F8-159B-6201-4E3D1B03EEBE}"/>
          </ac:spMkLst>
        </pc:spChg>
        <pc:picChg chg="mod">
          <ac:chgData name="Alvaro Pendasrecondo (RMI)" userId="" providerId="" clId="Web-{75789A26-E141-43CA-B7B3-778007F3DD36}" dt="2022-08-26T04:04:25.750" v="49" actId="1076"/>
          <ac:picMkLst>
            <pc:docMk/>
            <pc:sldMk cId="2950924577" sldId="338"/>
            <ac:picMk id="8" creationId="{14439F99-AAFD-6387-ECE0-13D78F25176C}"/>
          </ac:picMkLst>
        </pc:picChg>
        <pc:cxnChg chg="del">
          <ac:chgData name="Alvaro Pendasrecondo (RMI)" userId="" providerId="" clId="Web-{75789A26-E141-43CA-B7B3-778007F3DD36}" dt="2022-08-26T04:03:27.702" v="38"/>
          <ac:cxnSpMkLst>
            <pc:docMk/>
            <pc:sldMk cId="2950924577" sldId="338"/>
            <ac:cxnSpMk id="10" creationId="{18C9D5EF-02C3-0C75-24A8-83AF6A7187CD}"/>
          </ac:cxnSpMkLst>
        </pc:cxnChg>
      </pc:sldChg>
      <pc:sldChg chg="addSp delSp modSp add ord replId">
        <pc:chgData name="Alvaro Pendasrecondo (RMI)" userId="" providerId="" clId="Web-{75789A26-E141-43CA-B7B3-778007F3DD36}" dt="2022-08-26T08:21:02.939" v="410"/>
        <pc:sldMkLst>
          <pc:docMk/>
          <pc:sldMk cId="2962546523" sldId="339"/>
        </pc:sldMkLst>
        <pc:spChg chg="mod">
          <ac:chgData name="Alvaro Pendasrecondo (RMI)" userId="" providerId="" clId="Web-{75789A26-E141-43CA-B7B3-778007F3DD36}" dt="2022-08-26T07:10:11.805" v="258" actId="14100"/>
          <ac:spMkLst>
            <pc:docMk/>
            <pc:sldMk cId="2962546523" sldId="339"/>
            <ac:spMk id="6" creationId="{1D724965-290C-AF43-89E9-7E53DB490ECF}"/>
          </ac:spMkLst>
        </pc:spChg>
        <pc:spChg chg="add del">
          <ac:chgData name="Alvaro Pendasrecondo (RMI)" userId="" providerId="" clId="Web-{75789A26-E141-43CA-B7B3-778007F3DD36}" dt="2022-08-26T08:20:10.735" v="390"/>
          <ac:spMkLst>
            <pc:docMk/>
            <pc:sldMk cId="2962546523" sldId="339"/>
            <ac:spMk id="9" creationId="{0E147B21-7728-CE44-9B35-9CBB88AC556E}"/>
          </ac:spMkLst>
        </pc:spChg>
        <pc:spChg chg="add del mod">
          <ac:chgData name="Alvaro Pendasrecondo (RMI)" userId="" providerId="" clId="Web-{75789A26-E141-43CA-B7B3-778007F3DD36}" dt="2022-08-26T06:54:04.439" v="127"/>
          <ac:spMkLst>
            <pc:docMk/>
            <pc:sldMk cId="2962546523" sldId="339"/>
            <ac:spMk id="9" creationId="{CA79564C-28E3-B9DA-15FA-AEBC8BEB3617}"/>
          </ac:spMkLst>
        </pc:spChg>
        <pc:spChg chg="add del mod">
          <ac:chgData name="Alvaro Pendasrecondo (RMI)" userId="" providerId="" clId="Web-{75789A26-E141-43CA-B7B3-778007F3DD36}" dt="2022-08-26T08:20:22.204" v="394"/>
          <ac:spMkLst>
            <pc:docMk/>
            <pc:sldMk cId="2962546523" sldId="339"/>
            <ac:spMk id="12" creationId="{D2A4BBB3-FD6A-CC9A-86B9-54449C7B0A3B}"/>
          </ac:spMkLst>
        </pc:spChg>
        <pc:spChg chg="add del mod">
          <ac:chgData name="Alvaro Pendasrecondo (RMI)" userId="" providerId="" clId="Web-{75789A26-E141-43CA-B7B3-778007F3DD36}" dt="2022-08-26T08:20:33.439" v="398"/>
          <ac:spMkLst>
            <pc:docMk/>
            <pc:sldMk cId="2962546523" sldId="339"/>
            <ac:spMk id="16" creationId="{5700818A-0CB1-BDC7-B5F7-26B8C014D6F1}"/>
          </ac:spMkLst>
        </pc:spChg>
        <pc:picChg chg="add del mod">
          <ac:chgData name="Alvaro Pendasrecondo (RMI)" userId="" providerId="" clId="Web-{75789A26-E141-43CA-B7B3-778007F3DD36}" dt="2022-08-26T06:57:40.709" v="132"/>
          <ac:picMkLst>
            <pc:docMk/>
            <pc:sldMk cId="2962546523" sldId="339"/>
            <ac:picMk id="3" creationId="{0CDCAA07-F585-E82F-030C-EB5C4F90031A}"/>
          </ac:picMkLst>
        </pc:picChg>
        <pc:picChg chg="add del mod">
          <ac:chgData name="Alvaro Pendasrecondo (RMI)" userId="" providerId="" clId="Web-{75789A26-E141-43CA-B7B3-778007F3DD36}" dt="2022-08-26T08:19:20.062" v="381"/>
          <ac:picMkLst>
            <pc:docMk/>
            <pc:sldMk cId="2962546523" sldId="339"/>
            <ac:picMk id="3" creationId="{C1B3EAF9-A925-DA57-282B-AC29F36874A8}"/>
          </ac:picMkLst>
        </pc:picChg>
        <pc:picChg chg="add del mod">
          <ac:chgData name="Alvaro Pendasrecondo (RMI)" userId="" providerId="" clId="Web-{75789A26-E141-43CA-B7B3-778007F3DD36}" dt="2022-08-26T08:20:07.047" v="388"/>
          <ac:picMkLst>
            <pc:docMk/>
            <pc:sldMk cId="2962546523" sldId="339"/>
            <ac:picMk id="7" creationId="{617FFB54-A0AA-336B-6786-4031B1EFF066}"/>
          </ac:picMkLst>
        </pc:picChg>
        <pc:picChg chg="del">
          <ac:chgData name="Alvaro Pendasrecondo (RMI)" userId="" providerId="" clId="Web-{75789A26-E141-43CA-B7B3-778007F3DD36}" dt="2022-08-26T06:53:58.423" v="124"/>
          <ac:picMkLst>
            <pc:docMk/>
            <pc:sldMk cId="2962546523" sldId="339"/>
            <ac:picMk id="8" creationId="{14439F99-AAFD-6387-ECE0-13D78F25176C}"/>
          </ac:picMkLst>
        </pc:picChg>
        <pc:picChg chg="add del mod">
          <ac:chgData name="Alvaro Pendasrecondo (RMI)" userId="" providerId="" clId="Web-{75789A26-E141-43CA-B7B3-778007F3DD36}" dt="2022-08-26T07:08:18.146" v="238"/>
          <ac:picMkLst>
            <pc:docMk/>
            <pc:sldMk cId="2962546523" sldId="339"/>
            <ac:picMk id="10" creationId="{4C115220-DDE4-54AF-ED5C-71004A31F853}"/>
          </ac:picMkLst>
        </pc:picChg>
        <pc:picChg chg="add del mod">
          <ac:chgData name="Alvaro Pendasrecondo (RMI)" userId="" providerId="" clId="Web-{75789A26-E141-43CA-B7B3-778007F3DD36}" dt="2022-08-26T07:09:44.117" v="248"/>
          <ac:picMkLst>
            <pc:docMk/>
            <pc:sldMk cId="2962546523" sldId="339"/>
            <ac:picMk id="12" creationId="{BDFE128E-6707-094F-6D20-97FD5850CED7}"/>
          </ac:picMkLst>
        </pc:picChg>
        <pc:picChg chg="add del mod">
          <ac:chgData name="Alvaro Pendasrecondo (RMI)" userId="" providerId="" clId="Web-{75789A26-E141-43CA-B7B3-778007F3DD36}" dt="2022-08-26T08:12:59.005" v="375"/>
          <ac:picMkLst>
            <pc:docMk/>
            <pc:sldMk cId="2962546523" sldId="339"/>
            <ac:picMk id="14" creationId="{97B1F35F-BCF6-8A94-CEFE-BEF947753F7B}"/>
          </ac:picMkLst>
        </pc:picChg>
        <pc:picChg chg="add mod">
          <ac:chgData name="Alvaro Pendasrecondo (RMI)" userId="" providerId="" clId="Web-{75789A26-E141-43CA-B7B3-778007F3DD36}" dt="2022-08-26T08:20:55.221" v="408" actId="1076"/>
          <ac:picMkLst>
            <pc:docMk/>
            <pc:sldMk cId="2962546523" sldId="339"/>
            <ac:picMk id="17" creationId="{0B7DFF09-71AA-405E-163F-E148AF88FA81}"/>
          </ac:picMkLst>
        </pc:picChg>
      </pc:sldChg>
      <pc:sldChg chg="addSp delSp modSp add del replId">
        <pc:chgData name="Alvaro Pendasrecondo (RMI)" userId="" providerId="" clId="Web-{75789A26-E141-43CA-B7B3-778007F3DD36}" dt="2022-08-26T07:12:23.230" v="290"/>
        <pc:sldMkLst>
          <pc:docMk/>
          <pc:sldMk cId="3562418358" sldId="340"/>
        </pc:sldMkLst>
        <pc:spChg chg="add mod">
          <ac:chgData name="Alvaro Pendasrecondo (RMI)" userId="" providerId="" clId="Web-{75789A26-E141-43CA-B7B3-778007F3DD36}" dt="2022-08-26T06:58:46.461" v="154" actId="14100"/>
          <ac:spMkLst>
            <pc:docMk/>
            <pc:sldMk cId="3562418358" sldId="340"/>
            <ac:spMk id="7" creationId="{3991E518-60E4-6981-6B3F-3817B3B857AD}"/>
          </ac:spMkLst>
        </pc:spChg>
        <pc:spChg chg="add mod">
          <ac:chgData name="Alvaro Pendasrecondo (RMI)" userId="" providerId="" clId="Web-{75789A26-E141-43CA-B7B3-778007F3DD36}" dt="2022-08-26T06:58:49.461" v="156" actId="1076"/>
          <ac:spMkLst>
            <pc:docMk/>
            <pc:sldMk cId="3562418358" sldId="340"/>
            <ac:spMk id="9" creationId="{2F410A98-B41B-2CE9-130C-363E4949DBEB}"/>
          </ac:spMkLst>
        </pc:spChg>
        <pc:spChg chg="add mod">
          <ac:chgData name="Alvaro Pendasrecondo (RMI)" userId="" providerId="" clId="Web-{75789A26-E141-43CA-B7B3-778007F3DD36}" dt="2022-08-26T06:59:15.540" v="165" actId="1076"/>
          <ac:spMkLst>
            <pc:docMk/>
            <pc:sldMk cId="3562418358" sldId="340"/>
            <ac:spMk id="14" creationId="{722F4B5F-5ECF-7FB6-0F04-9FDC7E54AE1C}"/>
          </ac:spMkLst>
        </pc:spChg>
        <pc:spChg chg="add mod">
          <ac:chgData name="Alvaro Pendasrecondo (RMI)" userId="" providerId="" clId="Web-{75789A26-E141-43CA-B7B3-778007F3DD36}" dt="2022-08-26T06:59:17.352" v="167" actId="1076"/>
          <ac:spMkLst>
            <pc:docMk/>
            <pc:sldMk cId="3562418358" sldId="340"/>
            <ac:spMk id="16" creationId="{A9BD3D9F-B089-84E0-B0F8-167141D2470F}"/>
          </ac:spMkLst>
        </pc:spChg>
        <pc:spChg chg="add mod">
          <ac:chgData name="Alvaro Pendasrecondo (RMI)" userId="" providerId="" clId="Web-{75789A26-E141-43CA-B7B3-778007F3DD36}" dt="2022-08-26T06:59:49.978" v="178" actId="1076"/>
          <ac:spMkLst>
            <pc:docMk/>
            <pc:sldMk cId="3562418358" sldId="340"/>
            <ac:spMk id="18" creationId="{CD99AA26-B54E-4A74-D65A-6E597EC87328}"/>
          </ac:spMkLst>
        </pc:spChg>
        <pc:spChg chg="add mod">
          <ac:chgData name="Alvaro Pendasrecondo (RMI)" userId="" providerId="" clId="Web-{75789A26-E141-43CA-B7B3-778007F3DD36}" dt="2022-08-26T06:59:52.353" v="179" actId="1076"/>
          <ac:spMkLst>
            <pc:docMk/>
            <pc:sldMk cId="3562418358" sldId="340"/>
            <ac:spMk id="20" creationId="{BD2B015D-BBBF-E875-25AC-B5711B356F12}"/>
          </ac:spMkLst>
        </pc:spChg>
        <pc:spChg chg="add mod">
          <ac:chgData name="Alvaro Pendasrecondo (RMI)" userId="" providerId="" clId="Web-{75789A26-E141-43CA-B7B3-778007F3DD36}" dt="2022-08-26T07:01:07.558" v="197" actId="1076"/>
          <ac:spMkLst>
            <pc:docMk/>
            <pc:sldMk cId="3562418358" sldId="340"/>
            <ac:spMk id="22" creationId="{E19DDFB7-C764-1852-4BA7-DB5EDF05284C}"/>
          </ac:spMkLst>
        </pc:spChg>
        <pc:spChg chg="add del">
          <ac:chgData name="Alvaro Pendasrecondo (RMI)" userId="" providerId="" clId="Web-{75789A26-E141-43CA-B7B3-778007F3DD36}" dt="2022-08-26T07:00:20.463" v="183"/>
          <ac:spMkLst>
            <pc:docMk/>
            <pc:sldMk cId="3562418358" sldId="340"/>
            <ac:spMk id="23" creationId="{4614BC5C-989B-3A7A-24E4-555D9198F04C}"/>
          </ac:spMkLst>
        </pc:spChg>
        <pc:spChg chg="add del mod">
          <ac:chgData name="Alvaro Pendasrecondo (RMI)" userId="" providerId="" clId="Web-{75789A26-E141-43CA-B7B3-778007F3DD36}" dt="2022-08-26T07:00:45.151" v="190"/>
          <ac:spMkLst>
            <pc:docMk/>
            <pc:sldMk cId="3562418358" sldId="340"/>
            <ac:spMk id="24" creationId="{FBB760B3-1619-9F99-8342-D6DE6345FB19}"/>
          </ac:spMkLst>
        </pc:spChg>
        <pc:picChg chg="mod">
          <ac:chgData name="Alvaro Pendasrecondo (RMI)" userId="" providerId="" clId="Web-{75789A26-E141-43CA-B7B3-778007F3DD36}" dt="2022-08-26T06:58:40.726" v="149" actId="1076"/>
          <ac:picMkLst>
            <pc:docMk/>
            <pc:sldMk cId="3562418358" sldId="340"/>
            <ac:picMk id="10" creationId="{4C115220-DDE4-54AF-ED5C-71004A31F853}"/>
          </ac:picMkLst>
        </pc:picChg>
        <pc:cxnChg chg="add mod">
          <ac:chgData name="Alvaro Pendasrecondo (RMI)" userId="" providerId="" clId="Web-{75789A26-E141-43CA-B7B3-778007F3DD36}" dt="2022-08-26T07:00:57.855" v="192" actId="1076"/>
          <ac:cxnSpMkLst>
            <pc:docMk/>
            <pc:sldMk cId="3562418358" sldId="340"/>
            <ac:cxnSpMk id="26" creationId="{367E256F-83CA-F00D-82E0-84817BC2F27D}"/>
          </ac:cxnSpMkLst>
        </pc:cxnChg>
        <pc:cxnChg chg="add mod">
          <ac:chgData name="Alvaro Pendasrecondo (RMI)" userId="" providerId="" clId="Web-{75789A26-E141-43CA-B7B3-778007F3DD36}" dt="2022-08-26T07:01:10.620" v="198" actId="1076"/>
          <ac:cxnSpMkLst>
            <pc:docMk/>
            <pc:sldMk cId="3562418358" sldId="340"/>
            <ac:cxnSpMk id="27" creationId="{F59B77D2-06C3-B852-2A0F-B3CAB6432E33}"/>
          </ac:cxnSpMkLst>
        </pc:cxnChg>
        <pc:cxnChg chg="add mod">
          <ac:chgData name="Alvaro Pendasrecondo (RMI)" userId="" providerId="" clId="Web-{75789A26-E141-43CA-B7B3-778007F3DD36}" dt="2022-08-26T07:01:21.027" v="202" actId="14100"/>
          <ac:cxnSpMkLst>
            <pc:docMk/>
            <pc:sldMk cId="3562418358" sldId="340"/>
            <ac:cxnSpMk id="28" creationId="{FA97D0EC-F9BF-4E3D-4B67-E120681F85D0}"/>
          </ac:cxnSpMkLst>
        </pc:cxnChg>
        <pc:cxnChg chg="add mod">
          <ac:chgData name="Alvaro Pendasrecondo (RMI)" userId="" providerId="" clId="Web-{75789A26-E141-43CA-B7B3-778007F3DD36}" dt="2022-08-26T07:01:28.527" v="205" actId="14100"/>
          <ac:cxnSpMkLst>
            <pc:docMk/>
            <pc:sldMk cId="3562418358" sldId="340"/>
            <ac:cxnSpMk id="29" creationId="{2A62D201-D4B7-7880-9E1F-FD1FBED1EBCD}"/>
          </ac:cxnSpMkLst>
        </pc:cxnChg>
        <pc:cxnChg chg="add mod">
          <ac:chgData name="Alvaro Pendasrecondo (RMI)" userId="" providerId="" clId="Web-{75789A26-E141-43CA-B7B3-778007F3DD36}" dt="2022-08-26T07:01:38.480" v="208" actId="14100"/>
          <ac:cxnSpMkLst>
            <pc:docMk/>
            <pc:sldMk cId="3562418358" sldId="340"/>
            <ac:cxnSpMk id="30" creationId="{EC113FFE-5F53-4964-C572-D0D7E806C82F}"/>
          </ac:cxnSpMkLst>
        </pc:cxnChg>
      </pc:sldChg>
      <pc:sldChg chg="addSp modSp add del ord replId">
        <pc:chgData name="Alvaro Pendasrecondo (RMI)" userId="" providerId="" clId="Web-{75789A26-E141-43CA-B7B3-778007F3DD36}" dt="2022-08-26T10:43:42.612" v="496"/>
        <pc:sldMkLst>
          <pc:docMk/>
          <pc:sldMk cId="2997395431" sldId="341"/>
        </pc:sldMkLst>
        <pc:spChg chg="add mod">
          <ac:chgData name="Alvaro Pendasrecondo (RMI)" userId="" providerId="" clId="Web-{75789A26-E141-43CA-B7B3-778007F3DD36}" dt="2022-08-26T07:02:12.263" v="212" actId="1076"/>
          <ac:spMkLst>
            <pc:docMk/>
            <pc:sldMk cId="2997395431" sldId="341"/>
            <ac:spMk id="7" creationId="{2CD4F1B4-1555-0C46-4103-455BB410689D}"/>
          </ac:spMkLst>
        </pc:spChg>
        <pc:spChg chg="add mod">
          <ac:chgData name="Alvaro Pendasrecondo (RMI)" userId="" providerId="" clId="Web-{75789A26-E141-43CA-B7B3-778007F3DD36}" dt="2022-08-26T07:02:31.200" v="216" actId="20577"/>
          <ac:spMkLst>
            <pc:docMk/>
            <pc:sldMk cId="2997395431" sldId="341"/>
            <ac:spMk id="9" creationId="{A29BD55A-AF67-4E7A-D3BA-2C0A843EC59C}"/>
          </ac:spMkLst>
        </pc:spChg>
        <pc:spChg chg="add mod">
          <ac:chgData name="Alvaro Pendasrecondo (RMI)" userId="" providerId="" clId="Web-{75789A26-E141-43CA-B7B3-778007F3DD36}" dt="2022-08-26T07:02:41.701" v="219" actId="1076"/>
          <ac:spMkLst>
            <pc:docMk/>
            <pc:sldMk cId="2997395431" sldId="341"/>
            <ac:spMk id="14" creationId="{51B3D36A-9D5C-E7EB-182D-8A4F1855EF5B}"/>
          </ac:spMkLst>
        </pc:spChg>
        <pc:spChg chg="add mod">
          <ac:chgData name="Alvaro Pendasrecondo (RMI)" userId="" providerId="" clId="Web-{75789A26-E141-43CA-B7B3-778007F3DD36}" dt="2022-08-26T07:03:40.936" v="224" actId="1076"/>
          <ac:spMkLst>
            <pc:docMk/>
            <pc:sldMk cId="2997395431" sldId="341"/>
            <ac:spMk id="15" creationId="{E674F261-7943-A4F6-A76A-09FFF4F30654}"/>
          </ac:spMkLst>
        </pc:spChg>
        <pc:spChg chg="add mod">
          <ac:chgData name="Alvaro Pendasrecondo (RMI)" userId="" providerId="" clId="Web-{75789A26-E141-43CA-B7B3-778007F3DD36}" dt="2022-08-26T07:03:47.265" v="228" actId="20577"/>
          <ac:spMkLst>
            <pc:docMk/>
            <pc:sldMk cId="2997395431" sldId="341"/>
            <ac:spMk id="16" creationId="{363B2D28-51AC-0D52-253B-E361A80C059A}"/>
          </ac:spMkLst>
        </pc:spChg>
        <pc:spChg chg="add mod">
          <ac:chgData name="Alvaro Pendasrecondo (RMI)" userId="" providerId="" clId="Web-{75789A26-E141-43CA-B7B3-778007F3DD36}" dt="2022-08-26T07:03:57.124" v="231" actId="20577"/>
          <ac:spMkLst>
            <pc:docMk/>
            <pc:sldMk cId="2997395431" sldId="341"/>
            <ac:spMk id="17" creationId="{C59C3983-5269-15A7-8EBD-3BA0258B68DF}"/>
          </ac:spMkLst>
        </pc:spChg>
        <pc:spChg chg="add mod">
          <ac:chgData name="Alvaro Pendasrecondo (RMI)" userId="" providerId="" clId="Web-{75789A26-E141-43CA-B7B3-778007F3DD36}" dt="2022-08-26T07:04:15.328" v="235" actId="20577"/>
          <ac:spMkLst>
            <pc:docMk/>
            <pc:sldMk cId="2997395431" sldId="341"/>
            <ac:spMk id="18" creationId="{6A226B87-5291-F44E-9127-A2A7DA17E54B}"/>
          </ac:spMkLst>
        </pc:spChg>
        <pc:spChg chg="add mod">
          <ac:chgData name="Alvaro Pendasrecondo (RMI)" userId="" providerId="" clId="Web-{75789A26-E141-43CA-B7B3-778007F3DD36}" dt="2022-08-26T07:04:20.562" v="237" actId="1076"/>
          <ac:spMkLst>
            <pc:docMk/>
            <pc:sldMk cId="2997395431" sldId="341"/>
            <ac:spMk id="19" creationId="{57E9C2D6-B384-9145-43F0-96E2E8B015D6}"/>
          </ac:spMkLst>
        </pc:spChg>
      </pc:sldChg>
      <pc:sldChg chg="addSp delSp modSp add replId">
        <pc:chgData name="Alvaro Pendasrecondo (RMI)" userId="" providerId="" clId="Web-{75789A26-E141-43CA-B7B3-778007F3DD36}" dt="2022-08-26T08:24:32.726" v="459" actId="1076"/>
        <pc:sldMkLst>
          <pc:docMk/>
          <pc:sldMk cId="1180600017" sldId="342"/>
        </pc:sldMkLst>
        <pc:spChg chg="add">
          <ac:chgData name="Alvaro Pendasrecondo (RMI)" userId="" providerId="" clId="Web-{75789A26-E141-43CA-B7B3-778007F3DD36}" dt="2022-08-26T07:10:55.244" v="264"/>
          <ac:spMkLst>
            <pc:docMk/>
            <pc:sldMk cId="1180600017" sldId="342"/>
            <ac:spMk id="7" creationId="{C0C9FDEA-1AE0-22F3-50BB-8696DC4AA0DD}"/>
          </ac:spMkLst>
        </pc:spChg>
        <pc:spChg chg="add mod">
          <ac:chgData name="Alvaro Pendasrecondo (RMI)" userId="" providerId="" clId="Web-{75789A26-E141-43CA-B7B3-778007F3DD36}" dt="2022-08-26T08:21:47.550" v="420" actId="1076"/>
          <ac:spMkLst>
            <pc:docMk/>
            <pc:sldMk cId="1180600017" sldId="342"/>
            <ac:spMk id="9" creationId="{68ECB2AC-7DF2-2FF3-B3A8-2FB9D17B14BA}"/>
          </ac:spMkLst>
        </pc:spChg>
        <pc:spChg chg="add mod">
          <ac:chgData name="Alvaro Pendasrecondo (RMI)" userId="" providerId="" clId="Web-{75789A26-E141-43CA-B7B3-778007F3DD36}" dt="2022-08-26T08:21:41.394" v="418" actId="1076"/>
          <ac:spMkLst>
            <pc:docMk/>
            <pc:sldMk cId="1180600017" sldId="342"/>
            <ac:spMk id="12" creationId="{5D5C1395-3ACE-FB69-9DC5-0C6091E15A0F}"/>
          </ac:spMkLst>
        </pc:spChg>
        <pc:spChg chg="add mod">
          <ac:chgData name="Alvaro Pendasrecondo (RMI)" userId="" providerId="" clId="Web-{75789A26-E141-43CA-B7B3-778007F3DD36}" dt="2022-08-26T08:21:44.472" v="419" actId="1076"/>
          <ac:spMkLst>
            <pc:docMk/>
            <pc:sldMk cId="1180600017" sldId="342"/>
            <ac:spMk id="16" creationId="{585E5ED3-CAE1-8380-4EF6-174D43253585}"/>
          </ac:spMkLst>
        </pc:spChg>
        <pc:spChg chg="add mod">
          <ac:chgData name="Alvaro Pendasrecondo (RMI)" userId="" providerId="" clId="Web-{75789A26-E141-43CA-B7B3-778007F3DD36}" dt="2022-08-26T08:22:09.910" v="428" actId="14100"/>
          <ac:spMkLst>
            <pc:docMk/>
            <pc:sldMk cId="1180600017" sldId="342"/>
            <ac:spMk id="18" creationId="{F6A566DF-65C6-5182-0F95-4932B6F0112A}"/>
          </ac:spMkLst>
        </pc:spChg>
        <pc:spChg chg="add mod">
          <ac:chgData name="Alvaro Pendasrecondo (RMI)" userId="" providerId="" clId="Web-{75789A26-E141-43CA-B7B3-778007F3DD36}" dt="2022-08-26T08:24:08.960" v="458" actId="1076"/>
          <ac:spMkLst>
            <pc:docMk/>
            <pc:sldMk cId="1180600017" sldId="342"/>
            <ac:spMk id="20" creationId="{1C9A76FD-41D4-13F5-500C-072E035F5D34}"/>
          </ac:spMkLst>
        </pc:spChg>
        <pc:spChg chg="add mod">
          <ac:chgData name="Alvaro Pendasrecondo (RMI)" userId="" providerId="" clId="Web-{75789A26-E141-43CA-B7B3-778007F3DD36}" dt="2022-08-26T08:22:12.691" v="429" actId="1076"/>
          <ac:spMkLst>
            <pc:docMk/>
            <pc:sldMk cId="1180600017" sldId="342"/>
            <ac:spMk id="32" creationId="{9A57764F-D30D-4253-18EC-B4364AE3152A}"/>
          </ac:spMkLst>
        </pc:spChg>
        <pc:spChg chg="add mod">
          <ac:chgData name="Alvaro Pendasrecondo (RMI)" userId="" providerId="" clId="Web-{75789A26-E141-43CA-B7B3-778007F3DD36}" dt="2022-08-26T08:21:55.956" v="423" actId="14100"/>
          <ac:spMkLst>
            <pc:docMk/>
            <pc:sldMk cId="1180600017" sldId="342"/>
            <ac:spMk id="34" creationId="{D12B6FA8-F094-38B8-B574-2EC096F175A5}"/>
          </ac:spMkLst>
        </pc:spChg>
        <pc:picChg chg="add mod ord">
          <ac:chgData name="Alvaro Pendasrecondo (RMI)" userId="" providerId="" clId="Web-{75789A26-E141-43CA-B7B3-778007F3DD36}" dt="2022-08-26T08:24:32.726" v="459" actId="1076"/>
          <ac:picMkLst>
            <pc:docMk/>
            <pc:sldMk cId="1180600017" sldId="342"/>
            <ac:picMk id="8" creationId="{05BEE073-385B-45B2-6EAB-E39F54D93958}"/>
          </ac:picMkLst>
        </pc:picChg>
        <pc:picChg chg="del">
          <ac:chgData name="Alvaro Pendasrecondo (RMI)" userId="" providerId="" clId="Web-{75789A26-E141-43CA-B7B3-778007F3DD36}" dt="2022-08-26T08:21:08.408" v="411"/>
          <ac:picMkLst>
            <pc:docMk/>
            <pc:sldMk cId="1180600017" sldId="342"/>
            <ac:picMk id="14" creationId="{97B1F35F-BCF6-8A94-CEFE-BEF947753F7B}"/>
          </ac:picMkLst>
        </pc:picChg>
        <pc:cxnChg chg="add del mod">
          <ac:chgData name="Alvaro Pendasrecondo (RMI)" userId="" providerId="" clId="Web-{75789A26-E141-43CA-B7B3-778007F3DD36}" dt="2022-08-26T08:23:36.787" v="446"/>
          <ac:cxnSpMkLst>
            <pc:docMk/>
            <pc:sldMk cId="1180600017" sldId="342"/>
            <ac:cxnSpMk id="10" creationId="{41753FD4-9467-8DB9-8EDF-D0FAD7E34D29}"/>
          </ac:cxnSpMkLst>
        </pc:cxnChg>
        <pc:cxnChg chg="add mod">
          <ac:chgData name="Alvaro Pendasrecondo (RMI)" userId="" providerId="" clId="Web-{75789A26-E141-43CA-B7B3-778007F3DD36}" dt="2022-08-26T08:23:55.694" v="453" actId="14100"/>
          <ac:cxnSpMkLst>
            <pc:docMk/>
            <pc:sldMk cId="1180600017" sldId="342"/>
            <ac:cxnSpMk id="15" creationId="{83AAEF00-EE83-07EA-CA55-BCF66A23FEAD}"/>
          </ac:cxnSpMkLst>
        </pc:cxnChg>
        <pc:cxnChg chg="add mod">
          <ac:chgData name="Alvaro Pendasrecondo (RMI)" userId="" providerId="" clId="Web-{75789A26-E141-43CA-B7B3-778007F3DD36}" dt="2022-08-26T08:24:04.147" v="457" actId="14100"/>
          <ac:cxnSpMkLst>
            <pc:docMk/>
            <pc:sldMk cId="1180600017" sldId="342"/>
            <ac:cxnSpMk id="17" creationId="{9DE352DC-7109-C968-E431-BE8CD0B64B90}"/>
          </ac:cxnSpMkLst>
        </pc:cxnChg>
        <pc:cxnChg chg="add mod">
          <ac:chgData name="Alvaro Pendasrecondo (RMI)" userId="" providerId="" clId="Web-{75789A26-E141-43CA-B7B3-778007F3DD36}" dt="2022-08-26T08:23:49.319" v="450" actId="14100"/>
          <ac:cxnSpMkLst>
            <pc:docMk/>
            <pc:sldMk cId="1180600017" sldId="342"/>
            <ac:cxnSpMk id="22" creationId="{0ED4D5F7-2724-BE55-F511-1E9AF806129C}"/>
          </ac:cxnSpMkLst>
        </pc:cxnChg>
        <pc:cxnChg chg="add mod">
          <ac:chgData name="Alvaro Pendasrecondo (RMI)" userId="" providerId="" clId="Web-{75789A26-E141-43CA-B7B3-778007F3DD36}" dt="2022-08-26T08:23:41.818" v="447" actId="14100"/>
          <ac:cxnSpMkLst>
            <pc:docMk/>
            <pc:sldMk cId="1180600017" sldId="342"/>
            <ac:cxnSpMk id="24" creationId="{96CD5AB9-E9B1-D206-5F05-16B2447EB6D3}"/>
          </ac:cxnSpMkLst>
        </pc:cxnChg>
        <pc:cxnChg chg="add mod">
          <ac:chgData name="Alvaro Pendasrecondo (RMI)" userId="" providerId="" clId="Web-{75789A26-E141-43CA-B7B3-778007F3DD36}" dt="2022-08-26T08:22:27.770" v="433" actId="14100"/>
          <ac:cxnSpMkLst>
            <pc:docMk/>
            <pc:sldMk cId="1180600017" sldId="342"/>
            <ac:cxnSpMk id="26" creationId="{178C48F9-6FB0-B7DD-C113-46F232DC6FD9}"/>
          </ac:cxnSpMkLst>
        </pc:cxnChg>
        <pc:cxnChg chg="add mod">
          <ac:chgData name="Alvaro Pendasrecondo (RMI)" userId="" providerId="" clId="Web-{75789A26-E141-43CA-B7B3-778007F3DD36}" dt="2022-08-26T08:22:48.864" v="440" actId="1076"/>
          <ac:cxnSpMkLst>
            <pc:docMk/>
            <pc:sldMk cId="1180600017" sldId="342"/>
            <ac:cxnSpMk id="28" creationId="{D6744FC7-BF20-EC4E-E0CE-7E028EC19B99}"/>
          </ac:cxnSpMkLst>
        </pc:cxnChg>
        <pc:cxnChg chg="add mod">
          <ac:chgData name="Alvaro Pendasrecondo (RMI)" userId="" providerId="" clId="Web-{75789A26-E141-43CA-B7B3-778007F3DD36}" dt="2022-08-26T08:22:37.364" v="437" actId="14100"/>
          <ac:cxnSpMkLst>
            <pc:docMk/>
            <pc:sldMk cId="1180600017" sldId="342"/>
            <ac:cxnSpMk id="30" creationId="{49FD382F-65DB-F50D-CE23-6A8F54F96416}"/>
          </ac:cxnSpMkLst>
        </pc:cxnChg>
      </pc:sldChg>
      <pc:sldChg chg="addSp delSp modSp add ord replId">
        <pc:chgData name="Alvaro Pendasrecondo (RMI)" userId="" providerId="" clId="Web-{75789A26-E141-43CA-B7B3-778007F3DD36}" dt="2022-08-26T10:42:31.173" v="494" actId="1076"/>
        <pc:sldMkLst>
          <pc:docMk/>
          <pc:sldMk cId="2683828941" sldId="343"/>
        </pc:sldMkLst>
        <pc:spChg chg="add mod">
          <ac:chgData name="Alvaro Pendasrecondo (RMI)" userId="" providerId="" clId="Web-{75789A26-E141-43CA-B7B3-778007F3DD36}" dt="2022-08-26T10:37:29.011" v="463" actId="1076"/>
          <ac:spMkLst>
            <pc:docMk/>
            <pc:sldMk cId="2683828941" sldId="343"/>
            <ac:spMk id="7" creationId="{668C5615-C991-792F-7DED-D5DD036246E4}"/>
          </ac:spMkLst>
        </pc:spChg>
        <pc:spChg chg="add mod">
          <ac:chgData name="Alvaro Pendasrecondo (RMI)" userId="" providerId="" clId="Web-{75789A26-E141-43CA-B7B3-778007F3DD36}" dt="2022-08-26T10:37:32.902" v="464" actId="1076"/>
          <ac:spMkLst>
            <pc:docMk/>
            <pc:sldMk cId="2683828941" sldId="343"/>
            <ac:spMk id="9" creationId="{90EC5A66-7639-2DC9-7D7B-BBB7C6145587}"/>
          </ac:spMkLst>
        </pc:spChg>
        <pc:spChg chg="add mod">
          <ac:chgData name="Alvaro Pendasrecondo (RMI)" userId="" providerId="" clId="Web-{75789A26-E141-43CA-B7B3-778007F3DD36}" dt="2022-08-26T10:42:18.970" v="493" actId="1076"/>
          <ac:spMkLst>
            <pc:docMk/>
            <pc:sldMk cId="2683828941" sldId="343"/>
            <ac:spMk id="10" creationId="{12FA4FC7-0686-6DC5-10EC-FF16C3547E56}"/>
          </ac:spMkLst>
        </pc:spChg>
        <pc:spChg chg="add mod">
          <ac:chgData name="Alvaro Pendasrecondo (RMI)" userId="" providerId="" clId="Web-{75789A26-E141-43CA-B7B3-778007F3DD36}" dt="2022-08-26T10:37:38.761" v="466" actId="1076"/>
          <ac:spMkLst>
            <pc:docMk/>
            <pc:sldMk cId="2683828941" sldId="343"/>
            <ac:spMk id="12" creationId="{E669AB8A-2C88-6053-182B-DBBEBCC0048A}"/>
          </ac:spMkLst>
        </pc:spChg>
        <pc:spChg chg="add mod">
          <ac:chgData name="Alvaro Pendasrecondo (RMI)" userId="" providerId="" clId="Web-{75789A26-E141-43CA-B7B3-778007F3DD36}" dt="2022-08-26T07:13:20.872" v="303" actId="1076"/>
          <ac:spMkLst>
            <pc:docMk/>
            <pc:sldMk cId="2683828941" sldId="343"/>
            <ac:spMk id="16" creationId="{53B8FA37-DA1E-ED20-7F02-841D95FCCA98}"/>
          </ac:spMkLst>
        </pc:spChg>
        <pc:spChg chg="add mod">
          <ac:chgData name="Alvaro Pendasrecondo (RMI)" userId="" providerId="" clId="Web-{75789A26-E141-43CA-B7B3-778007F3DD36}" dt="2022-08-26T10:38:40.981" v="479" actId="1076"/>
          <ac:spMkLst>
            <pc:docMk/>
            <pc:sldMk cId="2683828941" sldId="343"/>
            <ac:spMk id="18" creationId="{769973AA-8D50-BE8E-126A-392DC470F7AA}"/>
          </ac:spMkLst>
        </pc:spChg>
        <pc:spChg chg="add mod">
          <ac:chgData name="Alvaro Pendasrecondo (RMI)" userId="" providerId="" clId="Web-{75789A26-E141-43CA-B7B3-778007F3DD36}" dt="2022-08-26T10:37:45.871" v="468" actId="1076"/>
          <ac:spMkLst>
            <pc:docMk/>
            <pc:sldMk cId="2683828941" sldId="343"/>
            <ac:spMk id="20" creationId="{26D830A4-4D4E-1D48-34CE-F3D284E02200}"/>
          </ac:spMkLst>
        </pc:spChg>
        <pc:spChg chg="add mod">
          <ac:chgData name="Alvaro Pendasrecondo (RMI)" userId="" providerId="" clId="Web-{75789A26-E141-43CA-B7B3-778007F3DD36}" dt="2022-08-26T10:37:36.402" v="465" actId="1076"/>
          <ac:spMkLst>
            <pc:docMk/>
            <pc:sldMk cId="2683828941" sldId="343"/>
            <ac:spMk id="22" creationId="{0618102D-565F-DA70-CA54-DE4D6FDA85E6}"/>
          </ac:spMkLst>
        </pc:spChg>
        <pc:spChg chg="add mod">
          <ac:chgData name="Alvaro Pendasrecondo (RMI)" userId="" providerId="" clId="Web-{75789A26-E141-43CA-B7B3-778007F3DD36}" dt="2022-08-26T10:37:55.668" v="470" actId="1076"/>
          <ac:spMkLst>
            <pc:docMk/>
            <pc:sldMk cId="2683828941" sldId="343"/>
            <ac:spMk id="24" creationId="{5DDC39AD-6CD8-BEED-EE57-3306C8F6B17E}"/>
          </ac:spMkLst>
        </pc:spChg>
        <pc:spChg chg="add mod">
          <ac:chgData name="Alvaro Pendasrecondo (RMI)" userId="" providerId="" clId="Web-{75789A26-E141-43CA-B7B3-778007F3DD36}" dt="2022-08-26T10:38:02.527" v="471" actId="1076"/>
          <ac:spMkLst>
            <pc:docMk/>
            <pc:sldMk cId="2683828941" sldId="343"/>
            <ac:spMk id="25" creationId="{A908DC5D-B9AD-C0EA-2E7C-4DC3E07F03E1}"/>
          </ac:spMkLst>
        </pc:spChg>
        <pc:spChg chg="add mod">
          <ac:chgData name="Alvaro Pendasrecondo (RMI)" userId="" providerId="" clId="Web-{75789A26-E141-43CA-B7B3-778007F3DD36}" dt="2022-08-26T10:37:51.808" v="469" actId="1076"/>
          <ac:spMkLst>
            <pc:docMk/>
            <pc:sldMk cId="2683828941" sldId="343"/>
            <ac:spMk id="26" creationId="{455899FE-B2AE-B3BF-7F4F-105C2F3AC71C}"/>
          </ac:spMkLst>
        </pc:spChg>
        <pc:spChg chg="add mod">
          <ac:chgData name="Alvaro Pendasrecondo (RMI)" userId="" providerId="" clId="Web-{75789A26-E141-43CA-B7B3-778007F3DD36}" dt="2022-08-26T10:38:07.793" v="472" actId="1076"/>
          <ac:spMkLst>
            <pc:docMk/>
            <pc:sldMk cId="2683828941" sldId="343"/>
            <ac:spMk id="27" creationId="{D03B98C3-DD71-DBB4-519F-A84ABF63C98E}"/>
          </ac:spMkLst>
        </pc:spChg>
        <pc:spChg chg="add mod">
          <ac:chgData name="Alvaro Pendasrecondo (RMI)" userId="" providerId="" clId="Web-{75789A26-E141-43CA-B7B3-778007F3DD36}" dt="2022-08-26T10:41:07.531" v="480" actId="1076"/>
          <ac:spMkLst>
            <pc:docMk/>
            <pc:sldMk cId="2683828941" sldId="343"/>
            <ac:spMk id="29" creationId="{AF380024-4ED7-0646-16CC-DD6EE874333E}"/>
          </ac:spMkLst>
        </pc:spChg>
        <pc:spChg chg="add mod">
          <ac:chgData name="Alvaro Pendasrecondo (RMI)" userId="" providerId="" clId="Web-{75789A26-E141-43CA-B7B3-778007F3DD36}" dt="2022-08-26T10:41:10.422" v="481" actId="1076"/>
          <ac:spMkLst>
            <pc:docMk/>
            <pc:sldMk cId="2683828941" sldId="343"/>
            <ac:spMk id="31" creationId="{36F8326A-CEA0-92AF-1664-1D970401E6D3}"/>
          </ac:spMkLst>
        </pc:spChg>
        <pc:spChg chg="add mod">
          <ac:chgData name="Alvaro Pendasrecondo (RMI)" userId="" providerId="" clId="Web-{75789A26-E141-43CA-B7B3-778007F3DD36}" dt="2022-08-26T07:17:19.550" v="342" actId="1076"/>
          <ac:spMkLst>
            <pc:docMk/>
            <pc:sldMk cId="2683828941" sldId="343"/>
            <ac:spMk id="32" creationId="{CE04E188-0036-7A35-85B9-57FC1D622A74}"/>
          </ac:spMkLst>
        </pc:spChg>
        <pc:spChg chg="add mod">
          <ac:chgData name="Alvaro Pendasrecondo (RMI)" userId="" providerId="" clId="Web-{75789A26-E141-43CA-B7B3-778007F3DD36}" dt="2022-08-26T10:41:13.843" v="482" actId="1076"/>
          <ac:spMkLst>
            <pc:docMk/>
            <pc:sldMk cId="2683828941" sldId="343"/>
            <ac:spMk id="33" creationId="{B60C12B8-A192-4166-34CB-BD53799CE1CF}"/>
          </ac:spMkLst>
        </pc:spChg>
        <pc:spChg chg="add mod">
          <ac:chgData name="Alvaro Pendasrecondo (RMI)" userId="" providerId="" clId="Web-{75789A26-E141-43CA-B7B3-778007F3DD36}" dt="2022-08-26T10:42:31.173" v="494" actId="1076"/>
          <ac:spMkLst>
            <pc:docMk/>
            <pc:sldMk cId="2683828941" sldId="343"/>
            <ac:spMk id="34" creationId="{6CC0627E-F58B-A345-B353-C91E9BAB7D00}"/>
          </ac:spMkLst>
        </pc:spChg>
        <pc:spChg chg="add mod">
          <ac:chgData name="Alvaro Pendasrecondo (RMI)" userId="" providerId="" clId="Web-{75789A26-E141-43CA-B7B3-778007F3DD36}" dt="2022-08-26T10:41:17.453" v="483" actId="1076"/>
          <ac:spMkLst>
            <pc:docMk/>
            <pc:sldMk cId="2683828941" sldId="343"/>
            <ac:spMk id="35" creationId="{A9C81A6C-5229-4312-2060-88859410F28B}"/>
          </ac:spMkLst>
        </pc:spChg>
        <pc:spChg chg="add mod">
          <ac:chgData name="Alvaro Pendasrecondo (RMI)" userId="" providerId="" clId="Web-{75789A26-E141-43CA-B7B3-778007F3DD36}" dt="2022-08-26T10:41:22.391" v="484" actId="1076"/>
          <ac:spMkLst>
            <pc:docMk/>
            <pc:sldMk cId="2683828941" sldId="343"/>
            <ac:spMk id="36" creationId="{CC7B4FE4-34AB-64E6-7BF8-3F9E8DBE8DEA}"/>
          </ac:spMkLst>
        </pc:spChg>
        <pc:spChg chg="add mod">
          <ac:chgData name="Alvaro Pendasrecondo (RMI)" userId="" providerId="" clId="Web-{75789A26-E141-43CA-B7B3-778007F3DD36}" dt="2022-08-26T10:42:04.516" v="491" actId="1076"/>
          <ac:spMkLst>
            <pc:docMk/>
            <pc:sldMk cId="2683828941" sldId="343"/>
            <ac:spMk id="37" creationId="{A47359F5-C642-DDA9-5459-7AC77FD6B71A}"/>
          </ac:spMkLst>
        </pc:spChg>
        <pc:spChg chg="add mod">
          <ac:chgData name="Alvaro Pendasrecondo (RMI)" userId="" providerId="" clId="Web-{75789A26-E141-43CA-B7B3-778007F3DD36}" dt="2022-08-26T10:41:26.109" v="485" actId="1076"/>
          <ac:spMkLst>
            <pc:docMk/>
            <pc:sldMk cId="2683828941" sldId="343"/>
            <ac:spMk id="38" creationId="{06942EB9-229C-9A73-687E-D15B78AC0D8B}"/>
          </ac:spMkLst>
        </pc:spChg>
        <pc:spChg chg="add del">
          <ac:chgData name="Alvaro Pendasrecondo (RMI)" userId="" providerId="" clId="Web-{75789A26-E141-43CA-B7B3-778007F3DD36}" dt="2022-08-26T07:20:21.601" v="364"/>
          <ac:spMkLst>
            <pc:docMk/>
            <pc:sldMk cId="2683828941" sldId="343"/>
            <ac:spMk id="39" creationId="{EE7FF2F0-3053-E7C5-323B-A1DB5D49D5E3}"/>
          </ac:spMkLst>
        </pc:spChg>
        <pc:spChg chg="add mod">
          <ac:chgData name="Alvaro Pendasrecondo (RMI)" userId="" providerId="" clId="Web-{75789A26-E141-43CA-B7B3-778007F3DD36}" dt="2022-08-26T10:41:31.531" v="486" actId="1076"/>
          <ac:spMkLst>
            <pc:docMk/>
            <pc:sldMk cId="2683828941" sldId="343"/>
            <ac:spMk id="40" creationId="{29EEC4AB-B6C4-B3B3-F03E-8BEED256E087}"/>
          </ac:spMkLst>
        </pc:spChg>
        <pc:spChg chg="add mod">
          <ac:chgData name="Alvaro Pendasrecondo (RMI)" userId="" providerId="" clId="Web-{75789A26-E141-43CA-B7B3-778007F3DD36}" dt="2022-08-26T10:41:33.703" v="487" actId="1076"/>
          <ac:spMkLst>
            <pc:docMk/>
            <pc:sldMk cId="2683828941" sldId="343"/>
            <ac:spMk id="41" creationId="{D9110F85-AF43-E8C9-195E-E7DCB249F7CC}"/>
          </ac:spMkLst>
        </pc:spChg>
        <pc:spChg chg="add mod">
          <ac:chgData name="Alvaro Pendasrecondo (RMI)" userId="" providerId="" clId="Web-{75789A26-E141-43CA-B7B3-778007F3DD36}" dt="2022-08-26T10:41:36.860" v="488" actId="1076"/>
          <ac:spMkLst>
            <pc:docMk/>
            <pc:sldMk cId="2683828941" sldId="343"/>
            <ac:spMk id="42" creationId="{2E880F22-A7B9-DF09-4025-D358A2E7286D}"/>
          </ac:spMkLst>
        </pc:spChg>
        <pc:picChg chg="add mod ord">
          <ac:chgData name="Alvaro Pendasrecondo (RMI)" userId="" providerId="" clId="Web-{75789A26-E141-43CA-B7B3-778007F3DD36}" dt="2022-08-26T10:38:33.418" v="477" actId="1076"/>
          <ac:picMkLst>
            <pc:docMk/>
            <pc:sldMk cId="2683828941" sldId="343"/>
            <ac:picMk id="8" creationId="{653EE7EF-793A-423F-0D85-970C332BDCFB}"/>
          </ac:picMkLst>
        </pc:picChg>
        <pc:picChg chg="del">
          <ac:chgData name="Alvaro Pendasrecondo (RMI)" userId="" providerId="" clId="Web-{75789A26-E141-43CA-B7B3-778007F3DD36}" dt="2022-08-26T10:37:11.104" v="460"/>
          <ac:picMkLst>
            <pc:docMk/>
            <pc:sldMk cId="2683828941" sldId="343"/>
            <ac:picMk id="14" creationId="{97B1F35F-BCF6-8A94-CEFE-BEF947753F7B}"/>
          </ac:picMkLst>
        </pc:picChg>
      </pc:sldChg>
      <pc:sldChg chg="addSp delSp modSp add replId">
        <pc:chgData name="Alvaro Pendasrecondo (RMI)" userId="" providerId="" clId="Web-{75789A26-E141-43CA-B7B3-778007F3DD36}" dt="2022-08-26T10:56:11.095" v="703" actId="20577"/>
        <pc:sldMkLst>
          <pc:docMk/>
          <pc:sldMk cId="1724843724" sldId="344"/>
        </pc:sldMkLst>
        <pc:spChg chg="del">
          <ac:chgData name="Alvaro Pendasrecondo (RMI)" userId="" providerId="" clId="Web-{75789A26-E141-43CA-B7B3-778007F3DD36}" dt="2022-08-26T10:44:22.956" v="510"/>
          <ac:spMkLst>
            <pc:docMk/>
            <pc:sldMk cId="1724843724" sldId="344"/>
            <ac:spMk id="7" creationId="{668C5615-C991-792F-7DED-D5DD036246E4}"/>
          </ac:spMkLst>
        </pc:spChg>
        <pc:spChg chg="del">
          <ac:chgData name="Alvaro Pendasrecondo (RMI)" userId="" providerId="" clId="Web-{75789A26-E141-43CA-B7B3-778007F3DD36}" dt="2022-08-26T10:44:29.597" v="513"/>
          <ac:spMkLst>
            <pc:docMk/>
            <pc:sldMk cId="1724843724" sldId="344"/>
            <ac:spMk id="9" creationId="{90EC5A66-7639-2DC9-7D7B-BBB7C6145587}"/>
          </ac:spMkLst>
        </pc:spChg>
        <pc:spChg chg="del">
          <ac:chgData name="Alvaro Pendasrecondo (RMI)" userId="" providerId="" clId="Web-{75789A26-E141-43CA-B7B3-778007F3DD36}" dt="2022-08-26T10:44:46.332" v="521"/>
          <ac:spMkLst>
            <pc:docMk/>
            <pc:sldMk cId="1724843724" sldId="344"/>
            <ac:spMk id="10" creationId="{12FA4FC7-0686-6DC5-10EC-FF16C3547E56}"/>
          </ac:spMkLst>
        </pc:spChg>
        <pc:spChg chg="del">
          <ac:chgData name="Alvaro Pendasrecondo (RMI)" userId="" providerId="" clId="Web-{75789A26-E141-43CA-B7B3-778007F3DD36}" dt="2022-08-26T10:44:54.988" v="525"/>
          <ac:spMkLst>
            <pc:docMk/>
            <pc:sldMk cId="1724843724" sldId="344"/>
            <ac:spMk id="12" creationId="{E669AB8A-2C88-6053-182B-DBBEBCC0048A}"/>
          </ac:spMkLst>
        </pc:spChg>
        <pc:spChg chg="add mod">
          <ac:chgData name="Alvaro Pendasrecondo (RMI)" userId="" providerId="" clId="Web-{75789A26-E141-43CA-B7B3-778007F3DD36}" dt="2022-08-26T10:46:59.147" v="570" actId="14100"/>
          <ac:spMkLst>
            <pc:docMk/>
            <pc:sldMk cId="1724843724" sldId="344"/>
            <ac:spMk id="14" creationId="{261526C0-E823-7201-A1F9-CF4587F55139}"/>
          </ac:spMkLst>
        </pc:spChg>
        <pc:spChg chg="add mod">
          <ac:chgData name="Alvaro Pendasrecondo (RMI)" userId="" providerId="" clId="Web-{75789A26-E141-43CA-B7B3-778007F3DD36}" dt="2022-08-26T10:47:27.335" v="578" actId="14100"/>
          <ac:spMkLst>
            <pc:docMk/>
            <pc:sldMk cId="1724843724" sldId="344"/>
            <ac:spMk id="15" creationId="{75B77640-C4E0-9A04-CC1F-E8F5CA070AEE}"/>
          </ac:spMkLst>
        </pc:spChg>
        <pc:spChg chg="mod">
          <ac:chgData name="Alvaro Pendasrecondo (RMI)" userId="" providerId="" clId="Web-{75789A26-E141-43CA-B7B3-778007F3DD36}" dt="2022-08-26T10:55:29.610" v="689" actId="1076"/>
          <ac:spMkLst>
            <pc:docMk/>
            <pc:sldMk cId="1724843724" sldId="344"/>
            <ac:spMk id="16" creationId="{53B8FA37-DA1E-ED20-7F02-841D95FCCA98}"/>
          </ac:spMkLst>
        </pc:spChg>
        <pc:spChg chg="del">
          <ac:chgData name="Alvaro Pendasrecondo (RMI)" userId="" providerId="" clId="Web-{75789A26-E141-43CA-B7B3-778007F3DD36}" dt="2022-08-26T10:44:43.535" v="520"/>
          <ac:spMkLst>
            <pc:docMk/>
            <pc:sldMk cId="1724843724" sldId="344"/>
            <ac:spMk id="18" creationId="{769973AA-8D50-BE8E-126A-392DC470F7AA}"/>
          </ac:spMkLst>
        </pc:spChg>
        <pc:spChg chg="del">
          <ac:chgData name="Alvaro Pendasrecondo (RMI)" userId="" providerId="" clId="Web-{75789A26-E141-43CA-B7B3-778007F3DD36}" dt="2022-08-26T10:44:53.160" v="524"/>
          <ac:spMkLst>
            <pc:docMk/>
            <pc:sldMk cId="1724843724" sldId="344"/>
            <ac:spMk id="20" creationId="{26D830A4-4D4E-1D48-34CE-F3D284E02200}"/>
          </ac:spMkLst>
        </pc:spChg>
        <pc:spChg chg="mod">
          <ac:chgData name="Alvaro Pendasrecondo (RMI)" userId="" providerId="" clId="Web-{75789A26-E141-43CA-B7B3-778007F3DD36}" dt="2022-08-26T10:54:26.874" v="686" actId="20577"/>
          <ac:spMkLst>
            <pc:docMk/>
            <pc:sldMk cId="1724843724" sldId="344"/>
            <ac:spMk id="22" creationId="{0618102D-565F-DA70-CA54-DE4D6FDA85E6}"/>
          </ac:spMkLst>
        </pc:spChg>
        <pc:spChg chg="mod">
          <ac:chgData name="Alvaro Pendasrecondo (RMI)" userId="" providerId="" clId="Web-{75789A26-E141-43CA-B7B3-778007F3DD36}" dt="2022-08-26T10:55:56.282" v="698" actId="1076"/>
          <ac:spMkLst>
            <pc:docMk/>
            <pc:sldMk cId="1724843724" sldId="344"/>
            <ac:spMk id="24" creationId="{5DDC39AD-6CD8-BEED-EE57-3306C8F6B17E}"/>
          </ac:spMkLst>
        </pc:spChg>
        <pc:spChg chg="del">
          <ac:chgData name="Alvaro Pendasrecondo (RMI)" userId="" providerId="" clId="Web-{75789A26-E141-43CA-B7B3-778007F3DD36}" dt="2022-08-26T10:44:36.972" v="516"/>
          <ac:spMkLst>
            <pc:docMk/>
            <pc:sldMk cId="1724843724" sldId="344"/>
            <ac:spMk id="25" creationId="{A908DC5D-B9AD-C0EA-2E7C-4DC3E07F03E1}"/>
          </ac:spMkLst>
        </pc:spChg>
        <pc:spChg chg="mod">
          <ac:chgData name="Alvaro Pendasrecondo (RMI)" userId="" providerId="" clId="Web-{75789A26-E141-43CA-B7B3-778007F3DD36}" dt="2022-08-26T10:47:04.225" v="571" actId="1076"/>
          <ac:spMkLst>
            <pc:docMk/>
            <pc:sldMk cId="1724843724" sldId="344"/>
            <ac:spMk id="26" creationId="{455899FE-B2AE-B3BF-7F4F-105C2F3AC71C}"/>
          </ac:spMkLst>
        </pc:spChg>
        <pc:spChg chg="del">
          <ac:chgData name="Alvaro Pendasrecondo (RMI)" userId="" providerId="" clId="Web-{75789A26-E141-43CA-B7B3-778007F3DD36}" dt="2022-08-26T10:44:42.129" v="519"/>
          <ac:spMkLst>
            <pc:docMk/>
            <pc:sldMk cId="1724843724" sldId="344"/>
            <ac:spMk id="27" creationId="{D03B98C3-DD71-DBB4-519F-A84ABF63C98E}"/>
          </ac:spMkLst>
        </pc:spChg>
        <pc:spChg chg="del">
          <ac:chgData name="Alvaro Pendasrecondo (RMI)" userId="" providerId="" clId="Web-{75789A26-E141-43CA-B7B3-778007F3DD36}" dt="2022-08-26T10:44:24.878" v="511"/>
          <ac:spMkLst>
            <pc:docMk/>
            <pc:sldMk cId="1724843724" sldId="344"/>
            <ac:spMk id="29" creationId="{AF380024-4ED7-0646-16CC-DD6EE874333E}"/>
          </ac:spMkLst>
        </pc:spChg>
        <pc:spChg chg="del">
          <ac:chgData name="Alvaro Pendasrecondo (RMI)" userId="" providerId="" clId="Web-{75789A26-E141-43CA-B7B3-778007F3DD36}" dt="2022-08-26T10:44:26.722" v="512"/>
          <ac:spMkLst>
            <pc:docMk/>
            <pc:sldMk cId="1724843724" sldId="344"/>
            <ac:spMk id="31" creationId="{36F8326A-CEA0-92AF-1664-1D970401E6D3}"/>
          </ac:spMkLst>
        </pc:spChg>
        <pc:spChg chg="mod">
          <ac:chgData name="Alvaro Pendasrecondo (RMI)" userId="" providerId="" clId="Web-{75789A26-E141-43CA-B7B3-778007F3DD36}" dt="2022-08-26T10:53:47.717" v="682" actId="1076"/>
          <ac:spMkLst>
            <pc:docMk/>
            <pc:sldMk cId="1724843724" sldId="344"/>
            <ac:spMk id="32" creationId="{CE04E188-0036-7A35-85B9-57FC1D622A74}"/>
          </ac:spMkLst>
        </pc:spChg>
        <pc:spChg chg="del">
          <ac:chgData name="Alvaro Pendasrecondo (RMI)" userId="" providerId="" clId="Web-{75789A26-E141-43CA-B7B3-778007F3DD36}" dt="2022-08-26T10:44:32.191" v="514"/>
          <ac:spMkLst>
            <pc:docMk/>
            <pc:sldMk cId="1724843724" sldId="344"/>
            <ac:spMk id="33" creationId="{B60C12B8-A192-4166-34CB-BD53799CE1CF}"/>
          </ac:spMkLst>
        </pc:spChg>
        <pc:spChg chg="del">
          <ac:chgData name="Alvaro Pendasrecondo (RMI)" userId="" providerId="" clId="Web-{75789A26-E141-43CA-B7B3-778007F3DD36}" dt="2022-08-26T10:44:56.535" v="526"/>
          <ac:spMkLst>
            <pc:docMk/>
            <pc:sldMk cId="1724843724" sldId="344"/>
            <ac:spMk id="34" creationId="{6CC0627E-F58B-A345-B353-C91E9BAB7D00}"/>
          </ac:spMkLst>
        </pc:spChg>
        <pc:spChg chg="del">
          <ac:chgData name="Alvaro Pendasrecondo (RMI)" userId="" providerId="" clId="Web-{75789A26-E141-43CA-B7B3-778007F3DD36}" dt="2022-08-26T10:45:00.676" v="528"/>
          <ac:spMkLst>
            <pc:docMk/>
            <pc:sldMk cId="1724843724" sldId="344"/>
            <ac:spMk id="35" creationId="{A9C81A6C-5229-4312-2060-88859410F28B}"/>
          </ac:spMkLst>
        </pc:spChg>
        <pc:spChg chg="del">
          <ac:chgData name="Alvaro Pendasrecondo (RMI)" userId="" providerId="" clId="Web-{75789A26-E141-43CA-B7B3-778007F3DD36}" dt="2022-08-26T10:44:58.473" v="527"/>
          <ac:spMkLst>
            <pc:docMk/>
            <pc:sldMk cId="1724843724" sldId="344"/>
            <ac:spMk id="36" creationId="{CC7B4FE4-34AB-64E6-7BF8-3F9E8DBE8DEA}"/>
          </ac:spMkLst>
        </pc:spChg>
        <pc:spChg chg="del mod">
          <ac:chgData name="Alvaro Pendasrecondo (RMI)" userId="" providerId="" clId="Web-{75789A26-E141-43CA-B7B3-778007F3DD36}" dt="2022-08-26T10:44:38.847" v="517"/>
          <ac:spMkLst>
            <pc:docMk/>
            <pc:sldMk cId="1724843724" sldId="344"/>
            <ac:spMk id="37" creationId="{A47359F5-C642-DDA9-5459-7AC77FD6B71A}"/>
          </ac:spMkLst>
        </pc:spChg>
        <pc:spChg chg="del">
          <ac:chgData name="Alvaro Pendasrecondo (RMI)" userId="" providerId="" clId="Web-{75789A26-E141-43CA-B7B3-778007F3DD36}" dt="2022-08-26T10:44:40.488" v="518"/>
          <ac:spMkLst>
            <pc:docMk/>
            <pc:sldMk cId="1724843724" sldId="344"/>
            <ac:spMk id="38" creationId="{06942EB9-229C-9A73-687E-D15B78AC0D8B}"/>
          </ac:spMkLst>
        </pc:spChg>
        <pc:spChg chg="add mod">
          <ac:chgData name="Alvaro Pendasrecondo (RMI)" userId="" providerId="" clId="Web-{75789A26-E141-43CA-B7B3-778007F3DD36}" dt="2022-08-26T10:53:44.936" v="681" actId="1076"/>
          <ac:spMkLst>
            <pc:docMk/>
            <pc:sldMk cId="1724843724" sldId="344"/>
            <ac:spMk id="39" creationId="{E56F327D-F9B7-8A41-B9CC-FE460FADB036}"/>
          </ac:spMkLst>
        </pc:spChg>
        <pc:spChg chg="del">
          <ac:chgData name="Alvaro Pendasrecondo (RMI)" userId="" providerId="" clId="Web-{75789A26-E141-43CA-B7B3-778007F3DD36}" dt="2022-08-26T10:44:34.691" v="515"/>
          <ac:spMkLst>
            <pc:docMk/>
            <pc:sldMk cId="1724843724" sldId="344"/>
            <ac:spMk id="40" creationId="{29EEC4AB-B6C4-B3B3-F03E-8BEED256E087}"/>
          </ac:spMkLst>
        </pc:spChg>
        <pc:spChg chg="del">
          <ac:chgData name="Alvaro Pendasrecondo (RMI)" userId="" providerId="" clId="Web-{75789A26-E141-43CA-B7B3-778007F3DD36}" dt="2022-08-26T10:44:48.129" v="522"/>
          <ac:spMkLst>
            <pc:docMk/>
            <pc:sldMk cId="1724843724" sldId="344"/>
            <ac:spMk id="41" creationId="{D9110F85-AF43-E8C9-195E-E7DCB249F7CC}"/>
          </ac:spMkLst>
        </pc:spChg>
        <pc:spChg chg="del">
          <ac:chgData name="Alvaro Pendasrecondo (RMI)" userId="" providerId="" clId="Web-{75789A26-E141-43CA-B7B3-778007F3DD36}" dt="2022-08-26T10:44:50.457" v="523"/>
          <ac:spMkLst>
            <pc:docMk/>
            <pc:sldMk cId="1724843724" sldId="344"/>
            <ac:spMk id="42" creationId="{2E880F22-A7B9-DF09-4025-D358A2E7286D}"/>
          </ac:spMkLst>
        </pc:spChg>
        <pc:spChg chg="add mod">
          <ac:chgData name="Alvaro Pendasrecondo (RMI)" userId="" providerId="" clId="Web-{75789A26-E141-43CA-B7B3-778007F3DD36}" dt="2022-08-26T10:54:15.421" v="684" actId="1076"/>
          <ac:spMkLst>
            <pc:docMk/>
            <pc:sldMk cId="1724843724" sldId="344"/>
            <ac:spMk id="44" creationId="{35B532AC-6F4E-F2EC-AE6F-B950D16A3C91}"/>
          </ac:spMkLst>
        </pc:spChg>
        <pc:spChg chg="add mod">
          <ac:chgData name="Alvaro Pendasrecondo (RMI)" userId="" providerId="" clId="Web-{75789A26-E141-43CA-B7B3-778007F3DD36}" dt="2022-08-26T10:55:35.157" v="691" actId="20577"/>
          <ac:spMkLst>
            <pc:docMk/>
            <pc:sldMk cId="1724843724" sldId="344"/>
            <ac:spMk id="45" creationId="{B569B8DA-B941-7EF9-4EA3-7F847558C7B7}"/>
          </ac:spMkLst>
        </pc:spChg>
        <pc:spChg chg="add mod">
          <ac:chgData name="Alvaro Pendasrecondo (RMI)" userId="" providerId="" clId="Web-{75789A26-E141-43CA-B7B3-778007F3DD36}" dt="2022-08-26T10:55:58.970" v="699" actId="1076"/>
          <ac:spMkLst>
            <pc:docMk/>
            <pc:sldMk cId="1724843724" sldId="344"/>
            <ac:spMk id="46" creationId="{EB692890-6897-2089-02DF-9A473C7C6E22}"/>
          </ac:spMkLst>
        </pc:spChg>
        <pc:spChg chg="add mod">
          <ac:chgData name="Alvaro Pendasrecondo (RMI)" userId="" providerId="" clId="Web-{75789A26-E141-43CA-B7B3-778007F3DD36}" dt="2022-08-26T10:56:11.095" v="703" actId="20577"/>
          <ac:spMkLst>
            <pc:docMk/>
            <pc:sldMk cId="1724843724" sldId="344"/>
            <ac:spMk id="47" creationId="{A8D53F9A-45AC-10BE-B567-84E9C5100E2B}"/>
          </ac:spMkLst>
        </pc:spChg>
        <pc:picChg chg="mod">
          <ac:chgData name="Alvaro Pendasrecondo (RMI)" userId="" providerId="" clId="Web-{75789A26-E141-43CA-B7B3-778007F3DD36}" dt="2022-08-26T10:47:47.882" v="581" actId="1076"/>
          <ac:picMkLst>
            <pc:docMk/>
            <pc:sldMk cId="1724843724" sldId="344"/>
            <ac:picMk id="8" creationId="{653EE7EF-793A-423F-0D85-970C332BDCFB}"/>
          </ac:picMkLst>
        </pc:picChg>
        <pc:cxnChg chg="add del">
          <ac:chgData name="Alvaro Pendasrecondo (RMI)" userId="" providerId="" clId="Web-{75789A26-E141-43CA-B7B3-778007F3DD36}" dt="2022-08-26T10:50:41.917" v="647"/>
          <ac:cxnSpMkLst>
            <pc:docMk/>
            <pc:sldMk cId="1724843724" sldId="344"/>
            <ac:cxnSpMk id="17" creationId="{01442F07-EDF8-B9A5-6438-F7E924B83207}"/>
          </ac:cxnSpMkLst>
        </pc:cxnChg>
        <pc:cxnChg chg="add del">
          <ac:chgData name="Alvaro Pendasrecondo (RMI)" userId="" providerId="" clId="Web-{75789A26-E141-43CA-B7B3-778007F3DD36}" dt="2022-08-26T10:48:05.820" v="586"/>
          <ac:cxnSpMkLst>
            <pc:docMk/>
            <pc:sldMk cId="1724843724" sldId="344"/>
            <ac:cxnSpMk id="19" creationId="{842B0477-1621-2F10-2052-1B934DE3A878}"/>
          </ac:cxnSpMkLst>
        </pc:cxnChg>
        <pc:cxnChg chg="add mod">
          <ac:chgData name="Alvaro Pendasrecondo (RMI)" userId="" providerId="" clId="Web-{75789A26-E141-43CA-B7B3-778007F3DD36}" dt="2022-08-26T10:48:28.352" v="593"/>
          <ac:cxnSpMkLst>
            <pc:docMk/>
            <pc:sldMk cId="1724843724" sldId="344"/>
            <ac:cxnSpMk id="23" creationId="{7EB7D85E-E406-3982-CEC4-771D80E189E7}"/>
          </ac:cxnSpMkLst>
        </pc:cxnChg>
        <pc:cxnChg chg="add mod">
          <ac:chgData name="Alvaro Pendasrecondo (RMI)" userId="" providerId="" clId="Web-{75789A26-E141-43CA-B7B3-778007F3DD36}" dt="2022-08-26T10:48:25.914" v="592"/>
          <ac:cxnSpMkLst>
            <pc:docMk/>
            <pc:sldMk cId="1724843724" sldId="344"/>
            <ac:cxnSpMk id="28" creationId="{6FED5D1F-B4AE-93E7-9067-2F66552A9F5D}"/>
          </ac:cxnSpMkLst>
        </pc:cxnChg>
      </pc:sldChg>
      <pc:sldChg chg="addSp delSp modSp add replId">
        <pc:chgData name="Alvaro Pendasrecondo (RMI)" userId="" providerId="" clId="Web-{75789A26-E141-43CA-B7B3-778007F3DD36}" dt="2022-08-26T10:52:59.076" v="678" actId="1076"/>
        <pc:sldMkLst>
          <pc:docMk/>
          <pc:sldMk cId="3588528623" sldId="345"/>
        </pc:sldMkLst>
        <pc:spChg chg="add mod">
          <ac:chgData name="Alvaro Pendasrecondo (RMI)" userId="" providerId="" clId="Web-{75789A26-E141-43CA-B7B3-778007F3DD36}" dt="2022-08-26T10:52:59.076" v="678" actId="1076"/>
          <ac:spMkLst>
            <pc:docMk/>
            <pc:sldMk cId="3588528623" sldId="345"/>
            <ac:spMk id="7" creationId="{46E4DE3B-71C9-C9DB-7FD3-9661DCD8CE5B}"/>
          </ac:spMkLst>
        </pc:spChg>
        <pc:spChg chg="add mod">
          <ac:chgData name="Alvaro Pendasrecondo (RMI)" userId="" providerId="" clId="Web-{75789A26-E141-43CA-B7B3-778007F3DD36}" dt="2022-08-26T10:52:48.951" v="674" actId="20577"/>
          <ac:spMkLst>
            <pc:docMk/>
            <pc:sldMk cId="3588528623" sldId="345"/>
            <ac:spMk id="10" creationId="{D8A3976B-56BF-5164-0FDF-15AF230BE2A6}"/>
          </ac:spMkLst>
        </pc:spChg>
        <pc:spChg chg="del">
          <ac:chgData name="Alvaro Pendasrecondo (RMI)" userId="" providerId="" clId="Web-{75789A26-E141-43CA-B7B3-778007F3DD36}" dt="2022-08-26T10:50:26.182" v="640"/>
          <ac:spMkLst>
            <pc:docMk/>
            <pc:sldMk cId="3588528623" sldId="345"/>
            <ac:spMk id="14" creationId="{261526C0-E823-7201-A1F9-CF4587F55139}"/>
          </ac:spMkLst>
        </pc:spChg>
        <pc:spChg chg="mod">
          <ac:chgData name="Alvaro Pendasrecondo (RMI)" userId="" providerId="" clId="Web-{75789A26-E141-43CA-B7B3-778007F3DD36}" dt="2022-08-26T10:50:54.730" v="650"/>
          <ac:spMkLst>
            <pc:docMk/>
            <pc:sldMk cId="3588528623" sldId="345"/>
            <ac:spMk id="15" creationId="{75B77640-C4E0-9A04-CC1F-E8F5CA070AEE}"/>
          </ac:spMkLst>
        </pc:spChg>
        <pc:spChg chg="del">
          <ac:chgData name="Alvaro Pendasrecondo (RMI)" userId="" providerId="" clId="Web-{75789A26-E141-43CA-B7B3-778007F3DD36}" dt="2022-08-26T10:50:19.260" v="635"/>
          <ac:spMkLst>
            <pc:docMk/>
            <pc:sldMk cId="3588528623" sldId="345"/>
            <ac:spMk id="16" creationId="{53B8FA37-DA1E-ED20-7F02-841D95FCCA98}"/>
          </ac:spMkLst>
        </pc:spChg>
        <pc:spChg chg="add mod">
          <ac:chgData name="Alvaro Pendasrecondo (RMI)" userId="" providerId="" clId="Web-{75789A26-E141-43CA-B7B3-778007F3DD36}" dt="2022-08-26T10:52:37.622" v="671" actId="20577"/>
          <ac:spMkLst>
            <pc:docMk/>
            <pc:sldMk cId="3588528623" sldId="345"/>
            <ac:spMk id="18" creationId="{D2166769-4DC6-742A-1296-08F868A0E937}"/>
          </ac:spMkLst>
        </pc:spChg>
        <pc:spChg chg="del mod">
          <ac:chgData name="Alvaro Pendasrecondo (RMI)" userId="" providerId="" clId="Web-{75789A26-E141-43CA-B7B3-778007F3DD36}" dt="2022-08-26T10:50:24.651" v="639"/>
          <ac:spMkLst>
            <pc:docMk/>
            <pc:sldMk cId="3588528623" sldId="345"/>
            <ac:spMk id="22" creationId="{0618102D-565F-DA70-CA54-DE4D6FDA85E6}"/>
          </ac:spMkLst>
        </pc:spChg>
        <pc:spChg chg="del">
          <ac:chgData name="Alvaro Pendasrecondo (RMI)" userId="" providerId="" clId="Web-{75789A26-E141-43CA-B7B3-778007F3DD36}" dt="2022-08-26T10:50:22.057" v="637"/>
          <ac:spMkLst>
            <pc:docMk/>
            <pc:sldMk cId="3588528623" sldId="345"/>
            <ac:spMk id="24" creationId="{5DDC39AD-6CD8-BEED-EE57-3306C8F6B17E}"/>
          </ac:spMkLst>
        </pc:spChg>
        <pc:spChg chg="del">
          <ac:chgData name="Alvaro Pendasrecondo (RMI)" userId="" providerId="" clId="Web-{75789A26-E141-43CA-B7B3-778007F3DD36}" dt="2022-08-26T10:50:20.323" v="636"/>
          <ac:spMkLst>
            <pc:docMk/>
            <pc:sldMk cId="3588528623" sldId="345"/>
            <ac:spMk id="26" creationId="{455899FE-B2AE-B3BF-7F4F-105C2F3AC71C}"/>
          </ac:spMkLst>
        </pc:spChg>
        <pc:spChg chg="mod">
          <ac:chgData name="Alvaro Pendasrecondo (RMI)" userId="" providerId="" clId="Web-{75789A26-E141-43CA-B7B3-778007F3DD36}" dt="2022-08-26T10:50:48.011" v="648" actId="1076"/>
          <ac:spMkLst>
            <pc:docMk/>
            <pc:sldMk cId="3588528623" sldId="345"/>
            <ac:spMk id="32" creationId="{CE04E188-0036-7A35-85B9-57FC1D622A74}"/>
          </ac:spMkLst>
        </pc:spChg>
        <pc:cxnChg chg="del">
          <ac:chgData name="Alvaro Pendasrecondo (RMI)" userId="" providerId="" clId="Web-{75789A26-E141-43CA-B7B3-778007F3DD36}" dt="2022-08-26T10:50:39.417" v="646"/>
          <ac:cxnSpMkLst>
            <pc:docMk/>
            <pc:sldMk cId="3588528623" sldId="345"/>
            <ac:cxnSpMk id="17" creationId="{01442F07-EDF8-B9A5-6438-F7E924B83207}"/>
          </ac:cxnSpMkLst>
        </pc:cxnChg>
        <pc:cxnChg chg="del">
          <ac:chgData name="Alvaro Pendasrecondo (RMI)" userId="" providerId="" clId="Web-{75789A26-E141-43CA-B7B3-778007F3DD36}" dt="2022-08-26T10:50:16.010" v="633"/>
          <ac:cxnSpMkLst>
            <pc:docMk/>
            <pc:sldMk cId="3588528623" sldId="345"/>
            <ac:cxnSpMk id="23" creationId="{7EB7D85E-E406-3982-CEC4-771D80E189E7}"/>
          </ac:cxnSpMkLst>
        </pc:cxnChg>
        <pc:cxnChg chg="del">
          <ac:chgData name="Alvaro Pendasrecondo (RMI)" userId="" providerId="" clId="Web-{75789A26-E141-43CA-B7B3-778007F3DD36}" dt="2022-08-26T10:50:17.198" v="634"/>
          <ac:cxnSpMkLst>
            <pc:docMk/>
            <pc:sldMk cId="3588528623" sldId="345"/>
            <ac:cxnSpMk id="28" creationId="{6FED5D1F-B4AE-93E7-9067-2F66552A9F5D}"/>
          </ac:cxnSpMkLst>
        </pc:cxnChg>
      </pc:sldChg>
    </pc:docChg>
  </pc:docChgLst>
  <pc:docChgLst>
    <pc:chgData name="Alvaro Pendasrecondo (RMI)" clId="Web-{682297DC-9F38-473E-B62A-E475D0330332}"/>
    <pc:docChg chg="modSld">
      <pc:chgData name="Alvaro Pendasrecondo (RMI)" userId="" providerId="" clId="Web-{682297DC-9F38-473E-B62A-E475D0330332}" dt="2022-08-24T09:48:06.125" v="357" actId="1076"/>
      <pc:docMkLst>
        <pc:docMk/>
      </pc:docMkLst>
      <pc:sldChg chg="modSp">
        <pc:chgData name="Alvaro Pendasrecondo (RMI)" userId="" providerId="" clId="Web-{682297DC-9F38-473E-B62A-E475D0330332}" dt="2022-08-24T08:27:21.626" v="166" actId="20577"/>
        <pc:sldMkLst>
          <pc:docMk/>
          <pc:sldMk cId="3901868855" sldId="256"/>
        </pc:sldMkLst>
        <pc:spChg chg="mod">
          <ac:chgData name="Alvaro Pendasrecondo (RMI)" userId="" providerId="" clId="Web-{682297DC-9F38-473E-B62A-E475D0330332}" dt="2022-08-24T08:27:21.626" v="166" actId="20577"/>
          <ac:spMkLst>
            <pc:docMk/>
            <pc:sldMk cId="3901868855" sldId="256"/>
            <ac:spMk id="2" creationId="{502382B6-BCAB-AA4F-8843-E7EB8341E7E3}"/>
          </ac:spMkLst>
        </pc:spChg>
        <pc:spChg chg="mod">
          <ac:chgData name="Alvaro Pendasrecondo (RMI)" userId="" providerId="" clId="Web-{682297DC-9F38-473E-B62A-E475D0330332}" dt="2022-08-24T08:27:04.501" v="154" actId="1076"/>
          <ac:spMkLst>
            <pc:docMk/>
            <pc:sldMk cId="3901868855" sldId="256"/>
            <ac:spMk id="5" creationId="{0BFAAC2A-0B06-B0F1-550F-BFF7FF260C83}"/>
          </ac:spMkLst>
        </pc:spChg>
        <pc:spChg chg="mod">
          <ac:chgData name="Alvaro Pendasrecondo (RMI)" userId="" providerId="" clId="Web-{682297DC-9F38-473E-B62A-E475D0330332}" dt="2022-08-24T08:12:46.793" v="120" actId="20577"/>
          <ac:spMkLst>
            <pc:docMk/>
            <pc:sldMk cId="3901868855" sldId="256"/>
            <ac:spMk id="6" creationId="{D3174377-A420-1E27-8FF1-4819D79069CA}"/>
          </ac:spMkLst>
        </pc:spChg>
      </pc:sldChg>
      <pc:sldChg chg="modSp">
        <pc:chgData name="Alvaro Pendasrecondo (RMI)" userId="" providerId="" clId="Web-{682297DC-9F38-473E-B62A-E475D0330332}" dt="2022-08-24T09:33:24.521" v="284" actId="20577"/>
        <pc:sldMkLst>
          <pc:docMk/>
          <pc:sldMk cId="478844225" sldId="260"/>
        </pc:sldMkLst>
        <pc:spChg chg="mod">
          <ac:chgData name="Alvaro Pendasrecondo (RMI)" userId="" providerId="" clId="Web-{682297DC-9F38-473E-B62A-E475D0330332}" dt="2022-08-24T09:33:24.521" v="284" actId="20577"/>
          <ac:spMkLst>
            <pc:docMk/>
            <pc:sldMk cId="478844225" sldId="260"/>
            <ac:spMk id="9" creationId="{045A891B-9538-FBC7-9085-97134DF29D63}"/>
          </ac:spMkLst>
        </pc:spChg>
      </pc:sldChg>
      <pc:sldChg chg="modSp">
        <pc:chgData name="Alvaro Pendasrecondo (RMI)" userId="" providerId="" clId="Web-{682297DC-9F38-473E-B62A-E475D0330332}" dt="2022-08-24T08:50:40.144" v="256" actId="1076"/>
        <pc:sldMkLst>
          <pc:docMk/>
          <pc:sldMk cId="3759036235" sldId="320"/>
        </pc:sldMkLst>
        <pc:spChg chg="mod">
          <ac:chgData name="Alvaro Pendasrecondo (RMI)" userId="" providerId="" clId="Web-{682297DC-9F38-473E-B62A-E475D0330332}" dt="2022-08-24T08:50:40.144" v="256" actId="1076"/>
          <ac:spMkLst>
            <pc:docMk/>
            <pc:sldMk cId="3759036235" sldId="320"/>
            <ac:spMk id="10" creationId="{250160D5-7BE4-7CDB-6027-E3FC069CD0B0}"/>
          </ac:spMkLst>
        </pc:spChg>
      </pc:sldChg>
      <pc:sldChg chg="addSp delSp modSp">
        <pc:chgData name="Alvaro Pendasrecondo (RMI)" userId="" providerId="" clId="Web-{682297DC-9F38-473E-B62A-E475D0330332}" dt="2022-08-24T09:48:06.125" v="357" actId="1076"/>
        <pc:sldMkLst>
          <pc:docMk/>
          <pc:sldMk cId="3710743513" sldId="330"/>
        </pc:sldMkLst>
        <pc:spChg chg="add del mod">
          <ac:chgData name="Alvaro Pendasrecondo (RMI)" userId="" providerId="" clId="Web-{682297DC-9F38-473E-B62A-E475D0330332}" dt="2022-08-24T09:17:30.571" v="258"/>
          <ac:spMkLst>
            <pc:docMk/>
            <pc:sldMk cId="3710743513" sldId="330"/>
            <ac:spMk id="7" creationId="{4639D05F-6033-E595-A62B-DE680F44711E}"/>
          </ac:spMkLst>
        </pc:spChg>
        <pc:spChg chg="add del">
          <ac:chgData name="Alvaro Pendasrecondo (RMI)" userId="" providerId="" clId="Web-{682297DC-9F38-473E-B62A-E475D0330332}" dt="2022-08-24T09:17:39.352" v="260"/>
          <ac:spMkLst>
            <pc:docMk/>
            <pc:sldMk cId="3710743513" sldId="330"/>
            <ac:spMk id="9" creationId="{AB3EE13E-A9A3-AE2A-E88A-A83286243F86}"/>
          </ac:spMkLst>
        </pc:spChg>
        <pc:spChg chg="del">
          <ac:chgData name="Alvaro Pendasrecondo (RMI)" userId="" providerId="" clId="Web-{682297DC-9F38-473E-B62A-E475D0330332}" dt="2022-08-24T09:33:40.677" v="287"/>
          <ac:spMkLst>
            <pc:docMk/>
            <pc:sldMk cId="3710743513" sldId="330"/>
            <ac:spMk id="11" creationId="{E4D502CB-0167-13F1-E874-C988654DBDB5}"/>
          </ac:spMkLst>
        </pc:spChg>
        <pc:spChg chg="del">
          <ac:chgData name="Alvaro Pendasrecondo (RMI)" userId="" providerId="" clId="Web-{682297DC-9F38-473E-B62A-E475D0330332}" dt="2022-08-24T09:17:27.571" v="257"/>
          <ac:spMkLst>
            <pc:docMk/>
            <pc:sldMk cId="3710743513" sldId="330"/>
            <ac:spMk id="12" creationId="{37F25838-89AE-CA19-6999-C408F08EF259}"/>
          </ac:spMkLst>
        </pc:spChg>
        <pc:spChg chg="add del">
          <ac:chgData name="Alvaro Pendasrecondo (RMI)" userId="" providerId="" clId="Web-{682297DC-9F38-473E-B62A-E475D0330332}" dt="2022-08-24T09:31:08.798" v="262"/>
          <ac:spMkLst>
            <pc:docMk/>
            <pc:sldMk cId="3710743513" sldId="330"/>
            <ac:spMk id="14" creationId="{03A46CF7-9E31-14C7-44A1-B84082FA6E6E}"/>
          </ac:spMkLst>
        </pc:spChg>
        <pc:spChg chg="add mod">
          <ac:chgData name="Alvaro Pendasrecondo (RMI)" userId="" providerId="" clId="Web-{682297DC-9F38-473E-B62A-E475D0330332}" dt="2022-08-24T09:34:37.523" v="303" actId="1076"/>
          <ac:spMkLst>
            <pc:docMk/>
            <pc:sldMk cId="3710743513" sldId="330"/>
            <ac:spMk id="16" creationId="{6C4DDF2A-78C1-235C-35E3-58EFF2BC9C50}"/>
          </ac:spMkLst>
        </pc:spChg>
        <pc:spChg chg="add del mod">
          <ac:chgData name="Alvaro Pendasrecondo (RMI)" userId="" providerId="" clId="Web-{682297DC-9F38-473E-B62A-E475D0330332}" dt="2022-08-24T09:35:31.306" v="319"/>
          <ac:spMkLst>
            <pc:docMk/>
            <pc:sldMk cId="3710743513" sldId="330"/>
            <ac:spMk id="20" creationId="{4121BACE-0D3E-BDFE-246A-A26AB719F6C9}"/>
          </ac:spMkLst>
        </pc:spChg>
        <pc:picChg chg="add del mod">
          <ac:chgData name="Alvaro Pendasrecondo (RMI)" userId="" providerId="" clId="Web-{682297DC-9F38-473E-B62A-E475D0330332}" dt="2022-08-24T09:42:16.255" v="328"/>
          <ac:picMkLst>
            <pc:docMk/>
            <pc:sldMk cId="3710743513" sldId="330"/>
            <ac:picMk id="17" creationId="{F07313D4-FAAE-C0ED-F340-4C86356522E1}"/>
          </ac:picMkLst>
        </pc:picChg>
        <pc:picChg chg="add mod">
          <ac:chgData name="Alvaro Pendasrecondo (RMI)" userId="" providerId="" clId="Web-{682297DC-9F38-473E-B62A-E475D0330332}" dt="2022-08-24T09:37:06.215" v="327" actId="1076"/>
          <ac:picMkLst>
            <pc:docMk/>
            <pc:sldMk cId="3710743513" sldId="330"/>
            <ac:picMk id="18" creationId="{1AC2DDE3-1D44-F4D7-606B-7C1880DEE180}"/>
          </ac:picMkLst>
        </pc:picChg>
        <pc:picChg chg="add mod">
          <ac:chgData name="Alvaro Pendasrecondo (RMI)" userId="" providerId="" clId="Web-{682297DC-9F38-473E-B62A-E475D0330332}" dt="2022-08-24T09:47:59.515" v="352" actId="1076"/>
          <ac:picMkLst>
            <pc:docMk/>
            <pc:sldMk cId="3710743513" sldId="330"/>
            <ac:picMk id="21" creationId="{D1B5E9C5-C729-5928-9336-C972047F83B7}"/>
          </ac:picMkLst>
        </pc:picChg>
        <pc:picChg chg="add del mod">
          <ac:chgData name="Alvaro Pendasrecondo (RMI)" userId="" providerId="" clId="Web-{682297DC-9F38-473E-B62A-E475D0330332}" dt="2022-08-24T09:44:31.493" v="339"/>
          <ac:picMkLst>
            <pc:docMk/>
            <pc:sldMk cId="3710743513" sldId="330"/>
            <ac:picMk id="22" creationId="{62F995AE-F73C-E22E-A3D4-F1080AD7B1AA}"/>
          </ac:picMkLst>
        </pc:picChg>
        <pc:picChg chg="add mod">
          <ac:chgData name="Alvaro Pendasrecondo (RMI)" userId="" providerId="" clId="Web-{682297DC-9F38-473E-B62A-E475D0330332}" dt="2022-08-24T09:45:03.885" v="347" actId="14100"/>
          <ac:picMkLst>
            <pc:docMk/>
            <pc:sldMk cId="3710743513" sldId="330"/>
            <ac:picMk id="23" creationId="{41826D33-273E-4088-E6CD-D191948BCBEC}"/>
          </ac:picMkLst>
        </pc:picChg>
        <pc:picChg chg="add mod">
          <ac:chgData name="Alvaro Pendasrecondo (RMI)" userId="" providerId="" clId="Web-{682297DC-9F38-473E-B62A-E475D0330332}" dt="2022-08-24T09:48:06.125" v="357" actId="1076"/>
          <ac:picMkLst>
            <pc:docMk/>
            <pc:sldMk cId="3710743513" sldId="330"/>
            <ac:picMk id="25" creationId="{875299A1-193D-4159-BC31-30924E9FB673}"/>
          </ac:picMkLst>
        </pc:picChg>
      </pc:sldChg>
      <pc:sldChg chg="addSp delSp modSp">
        <pc:chgData name="Alvaro Pendasrecondo (RMI)" userId="" providerId="" clId="Web-{682297DC-9F38-473E-B62A-E475D0330332}" dt="2022-08-24T08:49:58.955" v="237" actId="1076"/>
        <pc:sldMkLst>
          <pc:docMk/>
          <pc:sldMk cId="1832567073" sldId="332"/>
        </pc:sldMkLst>
        <pc:spChg chg="mod">
          <ac:chgData name="Alvaro Pendasrecondo (RMI)" userId="" providerId="" clId="Web-{682297DC-9F38-473E-B62A-E475D0330332}" dt="2022-08-24T08:47:06.389" v="183"/>
          <ac:spMkLst>
            <pc:docMk/>
            <pc:sldMk cId="1832567073" sldId="332"/>
            <ac:spMk id="8" creationId="{3AFA090E-EF3F-3A01-E2F2-2E4C6DFA5F64}"/>
          </ac:spMkLst>
        </pc:spChg>
        <pc:spChg chg="add mod">
          <ac:chgData name="Alvaro Pendasrecondo (RMI)" userId="" providerId="" clId="Web-{682297DC-9F38-473E-B62A-E475D0330332}" dt="2022-08-24T08:45:56.403" v="168" actId="20577"/>
          <ac:spMkLst>
            <pc:docMk/>
            <pc:sldMk cId="1832567073" sldId="332"/>
            <ac:spMk id="15" creationId="{47BB81D9-157C-62BF-D4A7-2F591D414706}"/>
          </ac:spMkLst>
        </pc:spChg>
        <pc:spChg chg="add mod">
          <ac:chgData name="Alvaro Pendasrecondo (RMI)" userId="" providerId="" clId="Web-{682297DC-9F38-473E-B62A-E475D0330332}" dt="2022-08-24T08:46:24.497" v="179" actId="1076"/>
          <ac:spMkLst>
            <pc:docMk/>
            <pc:sldMk cId="1832567073" sldId="332"/>
            <ac:spMk id="17" creationId="{560A7E3F-B8CA-3977-4F41-F96C2B5C2FD4}"/>
          </ac:spMkLst>
        </pc:spChg>
        <pc:spChg chg="add mod">
          <ac:chgData name="Alvaro Pendasrecondo (RMI)" userId="" providerId="" clId="Web-{682297DC-9F38-473E-B62A-E475D0330332}" dt="2022-08-24T08:47:42.655" v="194" actId="1076"/>
          <ac:spMkLst>
            <pc:docMk/>
            <pc:sldMk cId="1832567073" sldId="332"/>
            <ac:spMk id="18" creationId="{E7BB05EA-EB1B-C277-1AB1-6F2D65335E1A}"/>
          </ac:spMkLst>
        </pc:spChg>
        <pc:spChg chg="add mod">
          <ac:chgData name="Alvaro Pendasrecondo (RMI)" userId="" providerId="" clId="Web-{682297DC-9F38-473E-B62A-E475D0330332}" dt="2022-08-24T08:48:02.093" v="197"/>
          <ac:spMkLst>
            <pc:docMk/>
            <pc:sldMk cId="1832567073" sldId="332"/>
            <ac:spMk id="19" creationId="{92F2D50F-94D4-89E9-F713-7641A4A3E12A}"/>
          </ac:spMkLst>
        </pc:spChg>
        <pc:spChg chg="add del mod">
          <ac:chgData name="Alvaro Pendasrecondo (RMI)" userId="" providerId="" clId="Web-{682297DC-9F38-473E-B62A-E475D0330332}" dt="2022-08-24T08:48:48.844" v="215" actId="20577"/>
          <ac:spMkLst>
            <pc:docMk/>
            <pc:sldMk cId="1832567073" sldId="332"/>
            <ac:spMk id="20" creationId="{0231B045-826B-F64E-513E-581841F95C44}"/>
          </ac:spMkLst>
        </pc:spChg>
        <pc:spChg chg="add del">
          <ac:chgData name="Alvaro Pendasrecondo (RMI)" userId="" providerId="" clId="Web-{682297DC-9F38-473E-B62A-E475D0330332}" dt="2022-08-24T08:49:04.813" v="221"/>
          <ac:spMkLst>
            <pc:docMk/>
            <pc:sldMk cId="1832567073" sldId="332"/>
            <ac:spMk id="22" creationId="{3FCF5832-F99C-98EE-C799-B5C40CD6E874}"/>
          </ac:spMkLst>
        </pc:spChg>
        <pc:spChg chg="add mod">
          <ac:chgData name="Alvaro Pendasrecondo (RMI)" userId="" providerId="" clId="Web-{682297DC-9F38-473E-B62A-E475D0330332}" dt="2022-08-24T08:49:19.751" v="225" actId="1076"/>
          <ac:spMkLst>
            <pc:docMk/>
            <pc:sldMk cId="1832567073" sldId="332"/>
            <ac:spMk id="23" creationId="{4FD3DA09-50E2-DDF8-F83D-B310057E7DDB}"/>
          </ac:spMkLst>
        </pc:spChg>
        <pc:spChg chg="add mod">
          <ac:chgData name="Alvaro Pendasrecondo (RMI)" userId="" providerId="" clId="Web-{682297DC-9F38-473E-B62A-E475D0330332}" dt="2022-08-24T08:49:35.283" v="229" actId="1076"/>
          <ac:spMkLst>
            <pc:docMk/>
            <pc:sldMk cId="1832567073" sldId="332"/>
            <ac:spMk id="25" creationId="{D2BE5D20-1F22-385B-E981-2FA93F57F152}"/>
          </ac:spMkLst>
        </pc:spChg>
        <pc:spChg chg="add mod">
          <ac:chgData name="Alvaro Pendasrecondo (RMI)" userId="" providerId="" clId="Web-{682297DC-9F38-473E-B62A-E475D0330332}" dt="2022-08-24T08:49:58.955" v="237" actId="1076"/>
          <ac:spMkLst>
            <pc:docMk/>
            <pc:sldMk cId="1832567073" sldId="332"/>
            <ac:spMk id="26" creationId="{F1906321-A906-F886-7239-AAB0FB287099}"/>
          </ac:spMkLst>
        </pc:spChg>
        <pc:picChg chg="mod">
          <ac:chgData name="Alvaro Pendasrecondo (RMI)" userId="" providerId="" clId="Web-{682297DC-9F38-473E-B62A-E475D0330332}" dt="2022-08-24T08:49:53.127" v="236" actId="1076"/>
          <ac:picMkLst>
            <pc:docMk/>
            <pc:sldMk cId="1832567073" sldId="332"/>
            <ac:picMk id="3" creationId="{415AC7B4-E8EB-5FC6-1309-89706B345000}"/>
          </ac:picMkLst>
        </pc:picChg>
        <pc:picChg chg="add del">
          <ac:chgData name="Alvaro Pendasrecondo (RMI)" userId="" providerId="" clId="Web-{682297DC-9F38-473E-B62A-E475D0330332}" dt="2022-08-24T08:48:55.813" v="217"/>
          <ac:picMkLst>
            <pc:docMk/>
            <pc:sldMk cId="1832567073" sldId="332"/>
            <ac:picMk id="21" creationId="{1E93DBCF-8B07-D6D6-330E-6ED767E107CF}"/>
          </ac:picMkLst>
        </pc:picChg>
        <pc:picChg chg="add del">
          <ac:chgData name="Alvaro Pendasrecondo (RMI)" userId="" providerId="" clId="Web-{682297DC-9F38-473E-B62A-E475D0330332}" dt="2022-08-24T08:49:25.705" v="227"/>
          <ac:picMkLst>
            <pc:docMk/>
            <pc:sldMk cId="1832567073" sldId="332"/>
            <ac:picMk id="24" creationId="{2387958A-5DD3-CFE4-2725-DA336042AEEB}"/>
          </ac:picMkLst>
        </pc:picChg>
        <pc:cxnChg chg="add del">
          <ac:chgData name="Alvaro Pendasrecondo (RMI)" userId="" providerId="" clId="Web-{682297DC-9F38-473E-B62A-E475D0330332}" dt="2022-08-24T07:52:20.544" v="3"/>
          <ac:cxnSpMkLst>
            <pc:docMk/>
            <pc:sldMk cId="1832567073" sldId="332"/>
            <ac:cxnSpMk id="9" creationId="{90AFAB3E-BE96-D253-17C8-433E7BD49C77}"/>
          </ac:cxnSpMkLst>
        </pc:cxnChg>
        <pc:cxnChg chg="add mod">
          <ac:chgData name="Alvaro Pendasrecondo (RMI)" userId="" providerId="" clId="Web-{682297DC-9F38-473E-B62A-E475D0330332}" dt="2022-08-24T08:45:46.574" v="167"/>
          <ac:cxnSpMkLst>
            <pc:docMk/>
            <pc:sldMk cId="1832567073" sldId="332"/>
            <ac:cxnSpMk id="13" creationId="{50B13E6D-54D2-26DF-DA44-4D250883C334}"/>
          </ac:cxnSpMkLst>
        </pc:cxnChg>
        <pc:cxnChg chg="add del mod">
          <ac:chgData name="Alvaro Pendasrecondo (RMI)" userId="" providerId="" clId="Web-{682297DC-9F38-473E-B62A-E475D0330332}" dt="2022-08-24T07:54:51.251" v="96"/>
          <ac:cxnSpMkLst>
            <pc:docMk/>
            <pc:sldMk cId="1832567073" sldId="332"/>
            <ac:cxnSpMk id="16" creationId="{264C5778-900F-C696-D366-B2DE8EC050FD}"/>
          </ac:cxnSpMkLst>
        </pc:cxnChg>
      </pc:sldChg>
    </pc:docChg>
  </pc:docChgLst>
  <pc:docChgLst>
    <pc:chgData name="Álvaro Pendás Recondo" userId="R4vM/4ncKHwd29/IzBKt2K4RJvNDyT5GZ5hwTNHNmX0=" providerId="None" clId="Web-{B87F8885-164A-4FC9-A2AA-A5539322C531}"/>
    <pc:docChg chg="modSld">
      <pc:chgData name="Álvaro Pendás Recondo" userId="R4vM/4ncKHwd29/IzBKt2K4RJvNDyT5GZ5hwTNHNmX0=" providerId="None" clId="Web-{B87F8885-164A-4FC9-A2AA-A5539322C531}" dt="2022-09-01T08:16:36.403" v="5" actId="1076"/>
      <pc:docMkLst>
        <pc:docMk/>
      </pc:docMkLst>
      <pc:sldChg chg="modSp">
        <pc:chgData name="Álvaro Pendás Recondo" userId="R4vM/4ncKHwd29/IzBKt2K4RJvNDyT5GZ5hwTNHNmX0=" providerId="None" clId="Web-{B87F8885-164A-4FC9-A2AA-A5539322C531}" dt="2022-09-01T08:16:36.403" v="5" actId="1076"/>
        <pc:sldMkLst>
          <pc:docMk/>
          <pc:sldMk cId="478844225" sldId="260"/>
        </pc:sldMkLst>
        <pc:spChg chg="mod">
          <ac:chgData name="Álvaro Pendás Recondo" userId="R4vM/4ncKHwd29/IzBKt2K4RJvNDyT5GZ5hwTNHNmX0=" providerId="None" clId="Web-{B87F8885-164A-4FC9-A2AA-A5539322C531}" dt="2022-09-01T08:16:21.747" v="0" actId="20577"/>
          <ac:spMkLst>
            <pc:docMk/>
            <pc:sldMk cId="478844225" sldId="260"/>
            <ac:spMk id="9" creationId="{045A891B-9538-FBC7-9085-97134DF29D63}"/>
          </ac:spMkLst>
        </pc:spChg>
        <pc:picChg chg="mod">
          <ac:chgData name="Álvaro Pendás Recondo" userId="R4vM/4ncKHwd29/IzBKt2K4RJvNDyT5GZ5hwTNHNmX0=" providerId="None" clId="Web-{B87F8885-164A-4FC9-A2AA-A5539322C531}" dt="2022-09-01T08:16:36.403" v="5" actId="1076"/>
          <ac:picMkLst>
            <pc:docMk/>
            <pc:sldMk cId="478844225" sldId="260"/>
            <ac:picMk id="7" creationId="{7BD91444-BD3B-C433-77B8-2B5739E62E37}"/>
          </ac:picMkLst>
        </pc:picChg>
      </pc:sldChg>
    </pc:docChg>
  </pc:docChgLst>
  <pc:docChgLst>
    <pc:chgData name="jaime fuster" userId="9G+WvecYw6E40o8X+VrJsdFdaNZBZSDwMFC/C5NpE5A=" providerId="None" clId="Web-{7CA3A07D-B30A-4B20-88B0-87F80BDFCF3D}"/>
    <pc:docChg chg="modSld">
      <pc:chgData name="jaime fuster" userId="9G+WvecYw6E40o8X+VrJsdFdaNZBZSDwMFC/C5NpE5A=" providerId="None" clId="Web-{7CA3A07D-B30A-4B20-88B0-87F80BDFCF3D}" dt="2022-08-30T08:52:27.496" v="5" actId="20577"/>
      <pc:docMkLst>
        <pc:docMk/>
      </pc:docMkLst>
      <pc:sldChg chg="modSp">
        <pc:chgData name="jaime fuster" userId="9G+WvecYw6E40o8X+VrJsdFdaNZBZSDwMFC/C5NpE5A=" providerId="None" clId="Web-{7CA3A07D-B30A-4B20-88B0-87F80BDFCF3D}" dt="2022-08-30T08:52:27.496" v="5" actId="20577"/>
        <pc:sldMkLst>
          <pc:docMk/>
          <pc:sldMk cId="681808609" sldId="319"/>
        </pc:sldMkLst>
        <pc:spChg chg="mod">
          <ac:chgData name="jaime fuster" userId="9G+WvecYw6E40o8X+VrJsdFdaNZBZSDwMFC/C5NpE5A=" providerId="None" clId="Web-{7CA3A07D-B30A-4B20-88B0-87F80BDFCF3D}" dt="2022-08-30T08:52:27.496" v="5" actId="20577"/>
          <ac:spMkLst>
            <pc:docMk/>
            <pc:sldMk cId="681808609" sldId="319"/>
            <ac:spMk id="12" creationId="{37F25838-89AE-CA19-6999-C408F08EF259}"/>
          </ac:spMkLst>
        </pc:spChg>
      </pc:sldChg>
    </pc:docChg>
  </pc:docChgLst>
  <pc:docChgLst>
    <pc:chgData name="Alvaro Pendasrecondo (RMI)" userId="h6Xl73c1QHSnUD/1hcR0vKlZxH64RyGWN22lnrRRMuE=" providerId="None" clId="Web-{D2ECE77E-B9D9-461B-95C7-26585711910C}"/>
    <pc:docChg chg="delSld">
      <pc:chgData name="Alvaro Pendasrecondo (RMI)" userId="h6Xl73c1QHSnUD/1hcR0vKlZxH64RyGWN22lnrRRMuE=" providerId="None" clId="Web-{D2ECE77E-B9D9-461B-95C7-26585711910C}" dt="2022-08-29T05:26:17.895" v="0"/>
      <pc:docMkLst>
        <pc:docMk/>
      </pc:docMkLst>
      <pc:sldChg chg="del">
        <pc:chgData name="Alvaro Pendasrecondo (RMI)" userId="h6Xl73c1QHSnUD/1hcR0vKlZxH64RyGWN22lnrRRMuE=" providerId="None" clId="Web-{D2ECE77E-B9D9-461B-95C7-26585711910C}" dt="2022-08-29T05:26:17.895" v="0"/>
        <pc:sldMkLst>
          <pc:docMk/>
          <pc:sldMk cId="3081631313" sldId="333"/>
        </pc:sldMkLst>
      </pc:sldChg>
    </pc:docChg>
  </pc:docChgLst>
  <pc:docChgLst>
    <pc:chgData name="Leon Wong" userId="ylCGNFctLX68MQ6zefFd9SUW7xdY17qp4oZFVfxwnZo=" providerId="None" clId="Web-{5BBFB8F6-4812-4BF4-8073-371BDB07688D}"/>
    <pc:docChg chg="modSld">
      <pc:chgData name="Leon Wong" userId="ylCGNFctLX68MQ6zefFd9SUW7xdY17qp4oZFVfxwnZo=" providerId="None" clId="Web-{5BBFB8F6-4812-4BF4-8073-371BDB07688D}" dt="2022-09-02T05:58:01.694" v="21" actId="1076"/>
      <pc:docMkLst>
        <pc:docMk/>
      </pc:docMkLst>
      <pc:sldChg chg="addSp delSp modSp">
        <pc:chgData name="Leon Wong" userId="ylCGNFctLX68MQ6zefFd9SUW7xdY17qp4oZFVfxwnZo=" providerId="None" clId="Web-{5BBFB8F6-4812-4BF4-8073-371BDB07688D}" dt="2022-09-02T05:57:25.131" v="13"/>
        <pc:sldMkLst>
          <pc:docMk/>
          <pc:sldMk cId="2420346066" sldId="328"/>
        </pc:sldMkLst>
        <pc:spChg chg="del">
          <ac:chgData name="Leon Wong" userId="ylCGNFctLX68MQ6zefFd9SUW7xdY17qp4oZFVfxwnZo=" providerId="None" clId="Web-{5BBFB8F6-4812-4BF4-8073-371BDB07688D}" dt="2022-09-02T05:57:25.131" v="13"/>
          <ac:spMkLst>
            <pc:docMk/>
            <pc:sldMk cId="2420346066" sldId="328"/>
            <ac:spMk id="13" creationId="{43302AA9-51AF-7CD2-D42E-9A3B5E976529}"/>
          </ac:spMkLst>
        </pc:spChg>
        <pc:picChg chg="del">
          <ac:chgData name="Leon Wong" userId="ylCGNFctLX68MQ6zefFd9SUW7xdY17qp4oZFVfxwnZo=" providerId="None" clId="Web-{5BBFB8F6-4812-4BF4-8073-371BDB07688D}" dt="2022-09-02T05:57:09.678" v="9"/>
          <ac:picMkLst>
            <pc:docMk/>
            <pc:sldMk cId="2420346066" sldId="328"/>
            <ac:picMk id="3" creationId="{557260CE-3F5C-F2A3-B17A-E3EC9F5AC236}"/>
          </ac:picMkLst>
        </pc:picChg>
        <pc:picChg chg="add del mod">
          <ac:chgData name="Leon Wong" userId="ylCGNFctLX68MQ6zefFd9SUW7xdY17qp4oZFVfxwnZo=" providerId="None" clId="Web-{5BBFB8F6-4812-4BF4-8073-371BDB07688D}" dt="2022-09-02T05:56:47.287" v="5"/>
          <ac:picMkLst>
            <pc:docMk/>
            <pc:sldMk cId="2420346066" sldId="328"/>
            <ac:picMk id="7" creationId="{09A0ABB3-23C4-8928-39A2-02A6FAB99424}"/>
          </ac:picMkLst>
        </pc:picChg>
        <pc:picChg chg="add mod">
          <ac:chgData name="Leon Wong" userId="ylCGNFctLX68MQ6zefFd9SUW7xdY17qp4oZFVfxwnZo=" providerId="None" clId="Web-{5BBFB8F6-4812-4BF4-8073-371BDB07688D}" dt="2022-09-02T05:57:23.397" v="12" actId="1076"/>
          <ac:picMkLst>
            <pc:docMk/>
            <pc:sldMk cId="2420346066" sldId="328"/>
            <ac:picMk id="8" creationId="{C305DB05-2C5F-7D56-B0ED-B76241A7E8FC}"/>
          </ac:picMkLst>
        </pc:picChg>
      </pc:sldChg>
      <pc:sldChg chg="addSp delSp modSp">
        <pc:chgData name="Leon Wong" userId="ylCGNFctLX68MQ6zefFd9SUW7xdY17qp4oZFVfxwnZo=" providerId="None" clId="Web-{5BBFB8F6-4812-4BF4-8073-371BDB07688D}" dt="2022-09-02T05:58:01.694" v="21" actId="1076"/>
        <pc:sldMkLst>
          <pc:docMk/>
          <pc:sldMk cId="857461525" sldId="331"/>
        </pc:sldMkLst>
        <pc:picChg chg="add mod">
          <ac:chgData name="Leon Wong" userId="ylCGNFctLX68MQ6zefFd9SUW7xdY17qp4oZFVfxwnZo=" providerId="None" clId="Web-{5BBFB8F6-4812-4BF4-8073-371BDB07688D}" dt="2022-09-02T05:58:01.694" v="21" actId="1076"/>
          <ac:picMkLst>
            <pc:docMk/>
            <pc:sldMk cId="857461525" sldId="331"/>
            <ac:picMk id="3" creationId="{C708EA4B-D13B-0234-05B7-F86B7AEE8CD0}"/>
          </ac:picMkLst>
        </pc:picChg>
        <pc:picChg chg="del">
          <ac:chgData name="Leon Wong" userId="ylCGNFctLX68MQ6zefFd9SUW7xdY17qp4oZFVfxwnZo=" providerId="None" clId="Web-{5BBFB8F6-4812-4BF4-8073-371BDB07688D}" dt="2022-09-02T05:57:45.069" v="17"/>
          <ac:picMkLst>
            <pc:docMk/>
            <pc:sldMk cId="857461525" sldId="331"/>
            <ac:picMk id="8" creationId="{D17C3693-DB3A-CF46-539C-F127464DF8DA}"/>
          </ac:picMkLst>
        </pc:picChg>
      </pc:sldChg>
    </pc:docChg>
  </pc:docChgLst>
  <pc:docChgLst>
    <pc:chgData name="Álvaro Pendás Recondo" clId="Web-{ADA8D952-3657-4FE2-8C4C-749EF8136558}"/>
    <pc:docChg chg="addSld delSld modSld sldOrd">
      <pc:chgData name="Álvaro Pendás Recondo" userId="" providerId="" clId="Web-{ADA8D952-3657-4FE2-8C4C-749EF8136558}" dt="2022-09-01T07:34:31.494" v="235" actId="1076"/>
      <pc:docMkLst>
        <pc:docMk/>
      </pc:docMkLst>
      <pc:sldChg chg="addSp delSp modSp">
        <pc:chgData name="Álvaro Pendás Recondo" userId="" providerId="" clId="Web-{ADA8D952-3657-4FE2-8C4C-749EF8136558}" dt="2022-09-01T07:00:13.689" v="112" actId="1076"/>
        <pc:sldMkLst>
          <pc:docMk/>
          <pc:sldMk cId="3901868855" sldId="256"/>
        </pc:sldMkLst>
        <pc:spChg chg="mod">
          <ac:chgData name="Álvaro Pendás Recondo" userId="" providerId="" clId="Web-{ADA8D952-3657-4FE2-8C4C-749EF8136558}" dt="2022-09-01T07:00:13.689" v="112" actId="1076"/>
          <ac:spMkLst>
            <pc:docMk/>
            <pc:sldMk cId="3901868855" sldId="256"/>
            <ac:spMk id="3" creationId="{10310E96-BD18-944E-AA33-11D1D3637F57}"/>
          </ac:spMkLst>
        </pc:spChg>
        <pc:picChg chg="add del mod">
          <ac:chgData name="Álvaro Pendás Recondo" userId="" providerId="" clId="Web-{ADA8D952-3657-4FE2-8C4C-749EF8136558}" dt="2022-09-01T06:59:10.688" v="93"/>
          <ac:picMkLst>
            <pc:docMk/>
            <pc:sldMk cId="3901868855" sldId="256"/>
            <ac:picMk id="4" creationId="{796D21A4-6E4A-DFF9-2F57-8EE512D0D539}"/>
          </ac:picMkLst>
        </pc:picChg>
      </pc:sldChg>
      <pc:sldChg chg="modSp">
        <pc:chgData name="Álvaro Pendás Recondo" userId="" providerId="" clId="Web-{ADA8D952-3657-4FE2-8C4C-749EF8136558}" dt="2022-09-01T06:44:09.702" v="43" actId="14100"/>
        <pc:sldMkLst>
          <pc:docMk/>
          <pc:sldMk cId="478844225" sldId="260"/>
        </pc:sldMkLst>
        <pc:spChg chg="mod">
          <ac:chgData name="Álvaro Pendás Recondo" userId="" providerId="" clId="Web-{ADA8D952-3657-4FE2-8C4C-749EF8136558}" dt="2022-09-01T06:44:09.702" v="43" actId="14100"/>
          <ac:spMkLst>
            <pc:docMk/>
            <pc:sldMk cId="478844225" sldId="260"/>
            <ac:spMk id="9" creationId="{045A891B-9538-FBC7-9085-97134DF29D63}"/>
          </ac:spMkLst>
        </pc:spChg>
        <pc:picChg chg="mod">
          <ac:chgData name="Álvaro Pendás Recondo" userId="" providerId="" clId="Web-{ADA8D952-3657-4FE2-8C4C-749EF8136558}" dt="2022-09-01T06:44:07.077" v="42" actId="14100"/>
          <ac:picMkLst>
            <pc:docMk/>
            <pc:sldMk cId="478844225" sldId="260"/>
            <ac:picMk id="7" creationId="{7BD91444-BD3B-C433-77B8-2B5739E62E37}"/>
          </ac:picMkLst>
        </pc:picChg>
      </pc:sldChg>
      <pc:sldChg chg="addSp delSp modSp">
        <pc:chgData name="Álvaro Pendás Recondo" userId="" providerId="" clId="Web-{ADA8D952-3657-4FE2-8C4C-749EF8136558}" dt="2022-09-01T07:06:36.775" v="221" actId="20577"/>
        <pc:sldMkLst>
          <pc:docMk/>
          <pc:sldMk cId="681808609" sldId="319"/>
        </pc:sldMkLst>
        <pc:spChg chg="mod">
          <ac:chgData name="Álvaro Pendás Recondo" userId="" providerId="" clId="Web-{ADA8D952-3657-4FE2-8C4C-749EF8136558}" dt="2022-09-01T07:05:10.742" v="171" actId="1076"/>
          <ac:spMkLst>
            <pc:docMk/>
            <pc:sldMk cId="681808609" sldId="319"/>
            <ac:spMk id="2" creationId="{E0BF58E5-6C40-1940-98BB-CEEBCE6959CD}"/>
          </ac:spMkLst>
        </pc:spChg>
        <pc:spChg chg="add mod">
          <ac:chgData name="Álvaro Pendás Recondo" userId="" providerId="" clId="Web-{ADA8D952-3657-4FE2-8C4C-749EF8136558}" dt="2022-09-01T07:02:01.692" v="135" actId="1076"/>
          <ac:spMkLst>
            <pc:docMk/>
            <pc:sldMk cId="681808609" sldId="319"/>
            <ac:spMk id="8" creationId="{1D6F786B-A574-D816-83B5-B8129AB29953}"/>
          </ac:spMkLst>
        </pc:spChg>
        <pc:spChg chg="add del mod">
          <ac:chgData name="Álvaro Pendás Recondo" userId="" providerId="" clId="Web-{ADA8D952-3657-4FE2-8C4C-749EF8136558}" dt="2022-09-01T07:04:58.695" v="168"/>
          <ac:spMkLst>
            <pc:docMk/>
            <pc:sldMk cId="681808609" sldId="319"/>
            <ac:spMk id="9" creationId="{0750E0B2-577A-F855-D6BE-9DA40E1CD45F}"/>
          </ac:spMkLst>
        </pc:spChg>
        <pc:spChg chg="add mod">
          <ac:chgData name="Álvaro Pendás Recondo" userId="" providerId="" clId="Web-{ADA8D952-3657-4FE2-8C4C-749EF8136558}" dt="2022-09-01T07:05:33.618" v="176" actId="1076"/>
          <ac:spMkLst>
            <pc:docMk/>
            <pc:sldMk cId="681808609" sldId="319"/>
            <ac:spMk id="10" creationId="{EDBB2C7A-2408-CF2A-9EF3-126B37DFF2B7}"/>
          </ac:spMkLst>
        </pc:spChg>
        <pc:spChg chg="add mod">
          <ac:chgData name="Álvaro Pendás Recondo" userId="" providerId="" clId="Web-{ADA8D952-3657-4FE2-8C4C-749EF8136558}" dt="2022-09-01T07:05:33.633" v="177" actId="1076"/>
          <ac:spMkLst>
            <pc:docMk/>
            <pc:sldMk cId="681808609" sldId="319"/>
            <ac:spMk id="14" creationId="{FAE997DF-5797-FFEB-93C6-557CF4DDB815}"/>
          </ac:spMkLst>
        </pc:spChg>
        <pc:spChg chg="add mod">
          <ac:chgData name="Álvaro Pendás Recondo" userId="" providerId="" clId="Web-{ADA8D952-3657-4FE2-8C4C-749EF8136558}" dt="2022-09-01T07:06:21.587" v="213" actId="20577"/>
          <ac:spMkLst>
            <pc:docMk/>
            <pc:sldMk cId="681808609" sldId="319"/>
            <ac:spMk id="15" creationId="{A62B98C4-1D47-A703-F54C-71AB2D89DCFC}"/>
          </ac:spMkLst>
        </pc:spChg>
        <pc:spChg chg="add mod">
          <ac:chgData name="Álvaro Pendás Recondo" userId="" providerId="" clId="Web-{ADA8D952-3657-4FE2-8C4C-749EF8136558}" dt="2022-09-01T07:05:42.071" v="181" actId="1076"/>
          <ac:spMkLst>
            <pc:docMk/>
            <pc:sldMk cId="681808609" sldId="319"/>
            <ac:spMk id="16" creationId="{D5A14B02-70F3-8D2C-ED9C-D01927F7D7CD}"/>
          </ac:spMkLst>
        </pc:spChg>
        <pc:spChg chg="add mod">
          <ac:chgData name="Álvaro Pendás Recondo" userId="" providerId="" clId="Web-{ADA8D952-3657-4FE2-8C4C-749EF8136558}" dt="2022-09-01T07:06:25.618" v="214" actId="20577"/>
          <ac:spMkLst>
            <pc:docMk/>
            <pc:sldMk cId="681808609" sldId="319"/>
            <ac:spMk id="17" creationId="{CEF57548-0968-DB56-82D2-371EDF69D350}"/>
          </ac:spMkLst>
        </pc:spChg>
        <pc:spChg chg="add mod">
          <ac:chgData name="Álvaro Pendás Recondo" userId="" providerId="" clId="Web-{ADA8D952-3657-4FE2-8C4C-749EF8136558}" dt="2022-09-01T07:05:48.477" v="185" actId="1076"/>
          <ac:spMkLst>
            <pc:docMk/>
            <pc:sldMk cId="681808609" sldId="319"/>
            <ac:spMk id="18" creationId="{2935E7A5-3B42-9360-2E17-F509EB852A49}"/>
          </ac:spMkLst>
        </pc:spChg>
        <pc:spChg chg="add mod">
          <ac:chgData name="Álvaro Pendás Recondo" userId="" providerId="" clId="Web-{ADA8D952-3657-4FE2-8C4C-749EF8136558}" dt="2022-09-01T07:06:28.056" v="215" actId="20577"/>
          <ac:spMkLst>
            <pc:docMk/>
            <pc:sldMk cId="681808609" sldId="319"/>
            <ac:spMk id="19" creationId="{3AC4B8D1-9152-CDC0-C4EF-BEDA30514022}"/>
          </ac:spMkLst>
        </pc:spChg>
        <pc:spChg chg="add mod">
          <ac:chgData name="Álvaro Pendás Recondo" userId="" providerId="" clId="Web-{ADA8D952-3657-4FE2-8C4C-749EF8136558}" dt="2022-09-01T07:05:52.462" v="189" actId="1076"/>
          <ac:spMkLst>
            <pc:docMk/>
            <pc:sldMk cId="681808609" sldId="319"/>
            <ac:spMk id="20" creationId="{0DD41F5D-7661-F15F-D693-5E30CA538D24}"/>
          </ac:spMkLst>
        </pc:spChg>
        <pc:spChg chg="add mod">
          <ac:chgData name="Álvaro Pendás Recondo" userId="" providerId="" clId="Web-{ADA8D952-3657-4FE2-8C4C-749EF8136558}" dt="2022-09-01T07:06:30.275" v="216" actId="20577"/>
          <ac:spMkLst>
            <pc:docMk/>
            <pc:sldMk cId="681808609" sldId="319"/>
            <ac:spMk id="21" creationId="{950C6509-B774-F5BD-56FD-B1CE38DCF220}"/>
          </ac:spMkLst>
        </pc:spChg>
        <pc:spChg chg="add mod">
          <ac:chgData name="Álvaro Pendás Recondo" userId="" providerId="" clId="Web-{ADA8D952-3657-4FE2-8C4C-749EF8136558}" dt="2022-09-01T07:05:55.462" v="193" actId="1076"/>
          <ac:spMkLst>
            <pc:docMk/>
            <pc:sldMk cId="681808609" sldId="319"/>
            <ac:spMk id="22" creationId="{F8E66C5F-742E-3358-C681-F69467ECD280}"/>
          </ac:spMkLst>
        </pc:spChg>
        <pc:spChg chg="add mod">
          <ac:chgData name="Álvaro Pendás Recondo" userId="" providerId="" clId="Web-{ADA8D952-3657-4FE2-8C4C-749EF8136558}" dt="2022-09-01T07:06:32.572" v="218" actId="20577"/>
          <ac:spMkLst>
            <pc:docMk/>
            <pc:sldMk cId="681808609" sldId="319"/>
            <ac:spMk id="23" creationId="{0777BF02-553B-43D3-53BD-85AD572E0B82}"/>
          </ac:spMkLst>
        </pc:spChg>
        <pc:spChg chg="add mod">
          <ac:chgData name="Álvaro Pendás Recondo" userId="" providerId="" clId="Web-{ADA8D952-3657-4FE2-8C4C-749EF8136558}" dt="2022-09-01T07:05:58.384" v="197" actId="1076"/>
          <ac:spMkLst>
            <pc:docMk/>
            <pc:sldMk cId="681808609" sldId="319"/>
            <ac:spMk id="24" creationId="{85B7A5DC-74C9-539E-5FFD-4C5459AD5CAD}"/>
          </ac:spMkLst>
        </pc:spChg>
        <pc:spChg chg="add del">
          <ac:chgData name="Álvaro Pendás Recondo" userId="" providerId="" clId="Web-{ADA8D952-3657-4FE2-8C4C-749EF8136558}" dt="2022-09-01T07:06:08.821" v="203"/>
          <ac:spMkLst>
            <pc:docMk/>
            <pc:sldMk cId="681808609" sldId="319"/>
            <ac:spMk id="25" creationId="{D1AE8029-CCA2-9F45-1047-70DBB833C160}"/>
          </ac:spMkLst>
        </pc:spChg>
        <pc:spChg chg="add del mod">
          <ac:chgData name="Álvaro Pendás Recondo" userId="" providerId="" clId="Web-{ADA8D952-3657-4FE2-8C4C-749EF8136558}" dt="2022-09-01T07:06:08.821" v="202"/>
          <ac:spMkLst>
            <pc:docMk/>
            <pc:sldMk cId="681808609" sldId="319"/>
            <ac:spMk id="26" creationId="{A2606BE3-C01B-2F85-ABB6-E6E557696EF3}"/>
          </ac:spMkLst>
        </pc:spChg>
        <pc:spChg chg="add mod">
          <ac:chgData name="Álvaro Pendás Recondo" userId="" providerId="" clId="Web-{ADA8D952-3657-4FE2-8C4C-749EF8136558}" dt="2022-09-01T07:06:34.994" v="219" actId="20577"/>
          <ac:spMkLst>
            <pc:docMk/>
            <pc:sldMk cId="681808609" sldId="319"/>
            <ac:spMk id="27" creationId="{A1090671-2495-0EB3-B69E-6B5F79FD28F9}"/>
          </ac:spMkLst>
        </pc:spChg>
        <pc:spChg chg="add mod">
          <ac:chgData name="Álvaro Pendás Recondo" userId="" providerId="" clId="Web-{ADA8D952-3657-4FE2-8C4C-749EF8136558}" dt="2022-09-01T07:06:14.368" v="207" actId="1076"/>
          <ac:spMkLst>
            <pc:docMk/>
            <pc:sldMk cId="681808609" sldId="319"/>
            <ac:spMk id="28" creationId="{E2D0FA2E-1A6B-49BF-3AA2-74EFEF4AAF1C}"/>
          </ac:spMkLst>
        </pc:spChg>
        <pc:spChg chg="add mod">
          <ac:chgData name="Álvaro Pendás Recondo" userId="" providerId="" clId="Web-{ADA8D952-3657-4FE2-8C4C-749EF8136558}" dt="2022-09-01T07:06:36.775" v="221" actId="20577"/>
          <ac:spMkLst>
            <pc:docMk/>
            <pc:sldMk cId="681808609" sldId="319"/>
            <ac:spMk id="29" creationId="{62AAF8AD-0FAD-D2FA-F873-AACCBAF6B2CD}"/>
          </ac:spMkLst>
        </pc:spChg>
        <pc:spChg chg="add mod">
          <ac:chgData name="Álvaro Pendás Recondo" userId="" providerId="" clId="Web-{ADA8D952-3657-4FE2-8C4C-749EF8136558}" dt="2022-09-01T07:06:18.509" v="211" actId="1076"/>
          <ac:spMkLst>
            <pc:docMk/>
            <pc:sldMk cId="681808609" sldId="319"/>
            <ac:spMk id="30" creationId="{E61B68C6-4B96-0536-F115-7929FBBFEDD5}"/>
          </ac:spMkLst>
        </pc:spChg>
        <pc:picChg chg="mod">
          <ac:chgData name="Álvaro Pendás Recondo" userId="" providerId="" clId="Web-{ADA8D952-3657-4FE2-8C4C-749EF8136558}" dt="2022-09-01T07:05:23.383" v="175" actId="1076"/>
          <ac:picMkLst>
            <pc:docMk/>
            <pc:sldMk cId="681808609" sldId="319"/>
            <ac:picMk id="3" creationId="{415AC7B4-E8EB-5FC6-1309-89706B345000}"/>
          </ac:picMkLst>
        </pc:picChg>
      </pc:sldChg>
      <pc:sldChg chg="addSp modSp">
        <pc:chgData name="Álvaro Pendás Recondo" userId="" providerId="" clId="Web-{ADA8D952-3657-4FE2-8C4C-749EF8136558}" dt="2022-09-01T07:02:09.801" v="137" actId="1076"/>
        <pc:sldMkLst>
          <pc:docMk/>
          <pc:sldMk cId="3759036235" sldId="320"/>
        </pc:sldMkLst>
        <pc:spChg chg="add mod">
          <ac:chgData name="Álvaro Pendás Recondo" userId="" providerId="" clId="Web-{ADA8D952-3657-4FE2-8C4C-749EF8136558}" dt="2022-09-01T07:02:09.801" v="137" actId="1076"/>
          <ac:spMkLst>
            <pc:docMk/>
            <pc:sldMk cId="3759036235" sldId="320"/>
            <ac:spMk id="16" creationId="{22502B8E-5A07-F67C-8537-AF877A95BD04}"/>
          </ac:spMkLst>
        </pc:spChg>
      </pc:sldChg>
      <pc:sldChg chg="addSp modSp">
        <pc:chgData name="Álvaro Pendás Recondo" userId="" providerId="" clId="Web-{ADA8D952-3657-4FE2-8C4C-749EF8136558}" dt="2022-09-01T07:34:31.494" v="235" actId="1076"/>
        <pc:sldMkLst>
          <pc:docMk/>
          <pc:sldMk cId="2962546523" sldId="339"/>
        </pc:sldMkLst>
        <pc:spChg chg="add mod">
          <ac:chgData name="Álvaro Pendás Recondo" userId="" providerId="" clId="Web-{ADA8D952-3657-4FE2-8C4C-749EF8136558}" dt="2022-09-01T07:30:08.255" v="234" actId="1076"/>
          <ac:spMkLst>
            <pc:docMk/>
            <pc:sldMk cId="2962546523" sldId="339"/>
            <ac:spMk id="7" creationId="{EBD04F0C-017D-368A-2F05-11BBF0B15846}"/>
          </ac:spMkLst>
        </pc:spChg>
        <pc:picChg chg="mod">
          <ac:chgData name="Álvaro Pendás Recondo" userId="" providerId="" clId="Web-{ADA8D952-3657-4FE2-8C4C-749EF8136558}" dt="2022-09-01T07:34:31.494" v="235" actId="1076"/>
          <ac:picMkLst>
            <pc:docMk/>
            <pc:sldMk cId="2962546523" sldId="339"/>
            <ac:picMk id="17" creationId="{0B7DFF09-71AA-405E-163F-E148AF88FA81}"/>
          </ac:picMkLst>
        </pc:picChg>
      </pc:sldChg>
      <pc:sldChg chg="addSp delSp modSp add replId">
        <pc:chgData name="Álvaro Pendás Recondo" userId="" providerId="" clId="Web-{ADA8D952-3657-4FE2-8C4C-749EF8136558}" dt="2022-09-01T06:48:30.004" v="88" actId="1076"/>
        <pc:sldMkLst>
          <pc:docMk/>
          <pc:sldMk cId="601284241" sldId="349"/>
        </pc:sldMkLst>
        <pc:spChg chg="add del mod">
          <ac:chgData name="Álvaro Pendás Recondo" userId="" providerId="" clId="Web-{ADA8D952-3657-4FE2-8C4C-749EF8136558}" dt="2022-09-01T06:46:26.845" v="48"/>
          <ac:spMkLst>
            <pc:docMk/>
            <pc:sldMk cId="601284241" sldId="349"/>
            <ac:spMk id="7" creationId="{920A886D-2254-C461-8155-3FB0DA4ACF9D}"/>
          </ac:spMkLst>
        </pc:spChg>
        <pc:spChg chg="del">
          <ac:chgData name="Álvaro Pendás Recondo" userId="" providerId="" clId="Web-{ADA8D952-3657-4FE2-8C4C-749EF8136558}" dt="2022-09-01T06:46:18.002" v="45"/>
          <ac:spMkLst>
            <pc:docMk/>
            <pc:sldMk cId="601284241" sldId="349"/>
            <ac:spMk id="12" creationId="{37F25838-89AE-CA19-6999-C408F08EF259}"/>
          </ac:spMkLst>
        </pc:spChg>
        <pc:spChg chg="add mod">
          <ac:chgData name="Álvaro Pendás Recondo" userId="" providerId="" clId="Web-{ADA8D952-3657-4FE2-8C4C-749EF8136558}" dt="2022-09-01T06:48:30.004" v="88" actId="1076"/>
          <ac:spMkLst>
            <pc:docMk/>
            <pc:sldMk cId="601284241" sldId="349"/>
            <ac:spMk id="15" creationId="{CE06D50E-4FEA-DF90-F603-7808561D5A88}"/>
          </ac:spMkLst>
        </pc:spChg>
        <pc:picChg chg="add mod">
          <ac:chgData name="Álvaro Pendás Recondo" userId="" providerId="" clId="Web-{ADA8D952-3657-4FE2-8C4C-749EF8136558}" dt="2022-09-01T06:47:15.487" v="65" actId="1076"/>
          <ac:picMkLst>
            <pc:docMk/>
            <pc:sldMk cId="601284241" sldId="349"/>
            <ac:picMk id="9" creationId="{95B7F0BB-1EF3-3922-F920-25C0762D024D}"/>
          </ac:picMkLst>
        </pc:picChg>
        <pc:picChg chg="mod">
          <ac:chgData name="Álvaro Pendás Recondo" userId="" providerId="" clId="Web-{ADA8D952-3657-4FE2-8C4C-749EF8136558}" dt="2022-09-01T06:48:04.722" v="73" actId="1076"/>
          <ac:picMkLst>
            <pc:docMk/>
            <pc:sldMk cId="601284241" sldId="349"/>
            <ac:picMk id="13" creationId="{E6387024-FD12-E7E2-C3D1-2CF80624D9D6}"/>
          </ac:picMkLst>
        </pc:picChg>
        <pc:cxnChg chg="add mod">
          <ac:chgData name="Álvaro Pendás Recondo" userId="" providerId="" clId="Web-{ADA8D952-3657-4FE2-8C4C-749EF8136558}" dt="2022-09-01T06:47:50.128" v="70" actId="14100"/>
          <ac:cxnSpMkLst>
            <pc:docMk/>
            <pc:sldMk cId="601284241" sldId="349"/>
            <ac:cxnSpMk id="10" creationId="{0859526F-0C16-DE6B-BE99-4881BD19CA39}"/>
          </ac:cxnSpMkLst>
        </pc:cxnChg>
      </pc:sldChg>
      <pc:sldChg chg="addSp delSp modSp add ord replId">
        <pc:chgData name="Álvaro Pendás Recondo" userId="" providerId="" clId="Web-{ADA8D952-3657-4FE2-8C4C-749EF8136558}" dt="2022-09-01T07:01:01.909" v="127" actId="1076"/>
        <pc:sldMkLst>
          <pc:docMk/>
          <pc:sldMk cId="2601959352" sldId="350"/>
        </pc:sldMkLst>
        <pc:spChg chg="mod">
          <ac:chgData name="Álvaro Pendás Recondo" userId="" providerId="" clId="Web-{ADA8D952-3657-4FE2-8C4C-749EF8136558}" dt="2022-09-01T06:59:45.923" v="103" actId="20577"/>
          <ac:spMkLst>
            <pc:docMk/>
            <pc:sldMk cId="2601959352" sldId="350"/>
            <ac:spMk id="2" creationId="{E0BF58E5-6C40-1940-98BB-CEEBCE6959CD}"/>
          </ac:spMkLst>
        </pc:spChg>
        <pc:spChg chg="del">
          <ac:chgData name="Álvaro Pendás Recondo" userId="" providerId="" clId="Web-{ADA8D952-3657-4FE2-8C4C-749EF8136558}" dt="2022-09-01T06:59:39.486" v="96"/>
          <ac:spMkLst>
            <pc:docMk/>
            <pc:sldMk cId="2601959352" sldId="350"/>
            <ac:spMk id="3" creationId="{052E8A51-E66C-3840-8D87-FC01B50DFDB9}"/>
          </ac:spMkLst>
        </pc:spChg>
        <pc:spChg chg="add del mod">
          <ac:chgData name="Álvaro Pendás Recondo" userId="" providerId="" clId="Web-{ADA8D952-3657-4FE2-8C4C-749EF8136558}" dt="2022-09-01T06:59:49.658" v="104"/>
          <ac:spMkLst>
            <pc:docMk/>
            <pc:sldMk cId="2601959352" sldId="350"/>
            <ac:spMk id="8" creationId="{A495677F-F58E-5E97-691B-A482C0539E9C}"/>
          </ac:spMkLst>
        </pc:spChg>
        <pc:spChg chg="add mod">
          <ac:chgData name="Álvaro Pendás Recondo" userId="" providerId="" clId="Web-{ADA8D952-3657-4FE2-8C4C-749EF8136558}" dt="2022-09-01T07:00:27.455" v="115" actId="1076"/>
          <ac:spMkLst>
            <pc:docMk/>
            <pc:sldMk cId="2601959352" sldId="350"/>
            <ac:spMk id="10" creationId="{05590024-E39F-FC13-8707-D6AF5561FBA4}"/>
          </ac:spMkLst>
        </pc:spChg>
        <pc:spChg chg="add mod">
          <ac:chgData name="Álvaro Pendás Recondo" userId="" providerId="" clId="Web-{ADA8D952-3657-4FE2-8C4C-749EF8136558}" dt="2022-09-01T07:00:41.487" v="120" actId="1076"/>
          <ac:spMkLst>
            <pc:docMk/>
            <pc:sldMk cId="2601959352" sldId="350"/>
            <ac:spMk id="11" creationId="{DA1AB897-31CE-5FCE-6067-BFB2E455D52F}"/>
          </ac:spMkLst>
        </pc:spChg>
        <pc:picChg chg="add del mod">
          <ac:chgData name="Álvaro Pendás Recondo" userId="" providerId="" clId="Web-{ADA8D952-3657-4FE2-8C4C-749EF8136558}" dt="2022-09-01T07:00:44.784" v="121"/>
          <ac:picMkLst>
            <pc:docMk/>
            <pc:sldMk cId="2601959352" sldId="350"/>
            <ac:picMk id="9" creationId="{E12D78D6-3756-327D-95E1-E4CF8BDEB0C6}"/>
          </ac:picMkLst>
        </pc:picChg>
        <pc:picChg chg="add mod">
          <ac:chgData name="Álvaro Pendás Recondo" userId="" providerId="" clId="Web-{ADA8D952-3657-4FE2-8C4C-749EF8136558}" dt="2022-09-01T07:01:01.909" v="127" actId="1076"/>
          <ac:picMkLst>
            <pc:docMk/>
            <pc:sldMk cId="2601959352" sldId="350"/>
            <ac:picMk id="12" creationId="{84E80C7C-721F-70CD-7A5C-9B56C400EAC0}"/>
          </ac:picMkLst>
        </pc:picChg>
      </pc:sldChg>
      <pc:sldChg chg="add del replId">
        <pc:chgData name="Álvaro Pendás Recondo" userId="" providerId="" clId="Web-{ADA8D952-3657-4FE2-8C4C-749EF8136558}" dt="2022-09-01T06:59:52.580" v="106"/>
        <pc:sldMkLst>
          <pc:docMk/>
          <pc:sldMk cId="3119981258" sldId="351"/>
        </pc:sldMkLst>
      </pc:sldChg>
    </pc:docChg>
  </pc:docChgLst>
  <pc:docChgLst>
    <pc:chgData name="Alvaro Pendasrecondo (RMI)" userId="h6Xl73c1QHSnUD/1hcR0vKlZxH64RyGWN22lnrRRMuE=" providerId="None" clId="Web-{75789A26-E141-43CA-B7B3-778007F3DD36}"/>
    <pc:docChg chg="modSld sldOrd">
      <pc:chgData name="Alvaro Pendasrecondo (RMI)" userId="h6Xl73c1QHSnUD/1hcR0vKlZxH64RyGWN22lnrRRMuE=" providerId="None" clId="Web-{75789A26-E141-43CA-B7B3-778007F3DD36}" dt="2022-08-26T02:38:57.514" v="237" actId="1076"/>
      <pc:docMkLst>
        <pc:docMk/>
      </pc:docMkLst>
      <pc:sldChg chg="addSp delSp modSp">
        <pc:chgData name="Alvaro Pendasrecondo (RMI)" userId="h6Xl73c1QHSnUD/1hcR0vKlZxH64RyGWN22lnrRRMuE=" providerId="None" clId="Web-{75789A26-E141-43CA-B7B3-778007F3DD36}" dt="2022-08-26T02:33:35.850" v="207" actId="1076"/>
        <pc:sldMkLst>
          <pc:docMk/>
          <pc:sldMk cId="4276072072" sldId="336"/>
        </pc:sldMkLst>
        <pc:spChg chg="add mod">
          <ac:chgData name="Alvaro Pendasrecondo (RMI)" userId="h6Xl73c1QHSnUD/1hcR0vKlZxH64RyGWN22lnrRRMuE=" providerId="None" clId="Web-{75789A26-E141-43CA-B7B3-778007F3DD36}" dt="2022-08-26T02:23:49.836" v="83" actId="14100"/>
          <ac:spMkLst>
            <pc:docMk/>
            <pc:sldMk cId="4276072072" sldId="336"/>
            <ac:spMk id="12" creationId="{EF326B0B-7F54-62DC-D979-AD742F2950FC}"/>
          </ac:spMkLst>
        </pc:spChg>
        <pc:spChg chg="add mod">
          <ac:chgData name="Alvaro Pendasrecondo (RMI)" userId="h6Xl73c1QHSnUD/1hcR0vKlZxH64RyGWN22lnrRRMuE=" providerId="None" clId="Web-{75789A26-E141-43CA-B7B3-778007F3DD36}" dt="2022-08-26T02:23:55.321" v="86" actId="20577"/>
          <ac:spMkLst>
            <pc:docMk/>
            <pc:sldMk cId="4276072072" sldId="336"/>
            <ac:spMk id="16" creationId="{933868E1-1E5F-6893-A39E-DB434EDCB020}"/>
          </ac:spMkLst>
        </pc:spChg>
        <pc:spChg chg="add mod">
          <ac:chgData name="Alvaro Pendasrecondo (RMI)" userId="h6Xl73c1QHSnUD/1hcR0vKlZxH64RyGWN22lnrRRMuE=" providerId="None" clId="Web-{75789A26-E141-43CA-B7B3-778007F3DD36}" dt="2022-08-26T02:21:10.348" v="67" actId="1076"/>
          <ac:spMkLst>
            <pc:docMk/>
            <pc:sldMk cId="4276072072" sldId="336"/>
            <ac:spMk id="18" creationId="{7D068DB1-AED2-D0AB-0A50-C9924D24BDD9}"/>
          </ac:spMkLst>
        </pc:spChg>
        <pc:spChg chg="add mod">
          <ac:chgData name="Alvaro Pendasrecondo (RMI)" userId="h6Xl73c1QHSnUD/1hcR0vKlZxH64RyGWN22lnrRRMuE=" providerId="None" clId="Web-{75789A26-E141-43CA-B7B3-778007F3DD36}" dt="2022-08-26T02:21:18.677" v="69" actId="1076"/>
          <ac:spMkLst>
            <pc:docMk/>
            <pc:sldMk cId="4276072072" sldId="336"/>
            <ac:spMk id="20" creationId="{6F501804-CC7E-C1AB-BDE2-2A1C270AA17A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19.584" v="200" actId="20577"/>
          <ac:spMkLst>
            <pc:docMk/>
            <pc:sldMk cId="4276072072" sldId="336"/>
            <ac:spMk id="21" creationId="{8B653907-0224-3089-7BC1-6259AD0FCC46}"/>
          </ac:spMkLst>
        </pc:spChg>
        <pc:spChg chg="add mod">
          <ac:chgData name="Alvaro Pendasrecondo (RMI)" userId="h6Xl73c1QHSnUD/1hcR0vKlZxH64RyGWN22lnrRRMuE=" providerId="None" clId="Web-{75789A26-E141-43CA-B7B3-778007F3DD36}" dt="2022-08-26T02:26:04.043" v="158" actId="1076"/>
          <ac:spMkLst>
            <pc:docMk/>
            <pc:sldMk cId="4276072072" sldId="336"/>
            <ac:spMk id="22" creationId="{4DA838BD-5DA8-56E8-2BC4-EF9AB05A217F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3.440" v="175"/>
          <ac:spMkLst>
            <pc:docMk/>
            <pc:sldMk cId="4276072072" sldId="336"/>
            <ac:spMk id="23" creationId="{B52B7222-297B-14F9-5E51-F2BF798DB3AC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5.128" v="176"/>
          <ac:spMkLst>
            <pc:docMk/>
            <pc:sldMk cId="4276072072" sldId="336"/>
            <ac:spMk id="24" creationId="{99F8A80D-7598-1A85-1C58-4CBDC15D4492}"/>
          </ac:spMkLst>
        </pc:spChg>
        <pc:spChg chg="add del mod">
          <ac:chgData name="Alvaro Pendasrecondo (RMI)" userId="h6Xl73c1QHSnUD/1hcR0vKlZxH64RyGWN22lnrRRMuE=" providerId="None" clId="Web-{75789A26-E141-43CA-B7B3-778007F3DD36}" dt="2022-08-26T02:30:56.706" v="177"/>
          <ac:spMkLst>
            <pc:docMk/>
            <pc:sldMk cId="4276072072" sldId="336"/>
            <ac:spMk id="25" creationId="{639024C8-0343-E3F7-3B8D-C35A2064FC23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05.256" v="195" actId="20577"/>
          <ac:spMkLst>
            <pc:docMk/>
            <pc:sldMk cId="4276072072" sldId="336"/>
            <ac:spMk id="26" creationId="{F5CA7E40-38A7-8301-8A6B-949ED1062E82}"/>
          </ac:spMkLst>
        </pc:spChg>
        <pc:spChg chg="add mod">
          <ac:chgData name="Alvaro Pendasrecondo (RMI)" userId="h6Xl73c1QHSnUD/1hcR0vKlZxH64RyGWN22lnrRRMuE=" providerId="None" clId="Web-{75789A26-E141-43CA-B7B3-778007F3DD36}" dt="2022-08-26T02:32:47.458" v="192" actId="20577"/>
          <ac:spMkLst>
            <pc:docMk/>
            <pc:sldMk cId="4276072072" sldId="336"/>
            <ac:spMk id="27" creationId="{C5232153-21D6-53BA-F1B9-EE490F538E30}"/>
          </ac:spMkLst>
        </pc:spChg>
        <pc:spChg chg="add mod">
          <ac:chgData name="Alvaro Pendasrecondo (RMI)" userId="h6Xl73c1QHSnUD/1hcR0vKlZxH64RyGWN22lnrRRMuE=" providerId="None" clId="Web-{75789A26-E141-43CA-B7B3-778007F3DD36}" dt="2022-08-26T02:32:24.489" v="189" actId="20577"/>
          <ac:spMkLst>
            <pc:docMk/>
            <pc:sldMk cId="4276072072" sldId="336"/>
            <ac:spMk id="28" creationId="{13CC3005-EB07-8ED8-CF6E-1AEC616A922B}"/>
          </ac:spMkLst>
        </pc:spChg>
        <pc:spChg chg="add mod">
          <ac:chgData name="Alvaro Pendasrecondo (RMI)" userId="h6Xl73c1QHSnUD/1hcR0vKlZxH64RyGWN22lnrRRMuE=" providerId="None" clId="Web-{75789A26-E141-43CA-B7B3-778007F3DD36}" dt="2022-08-26T02:33:35.850" v="207" actId="1076"/>
          <ac:spMkLst>
            <pc:docMk/>
            <pc:sldMk cId="4276072072" sldId="336"/>
            <ac:spMk id="29" creationId="{5B1FD1B9-64CF-1490-FBC5-01E9B0C6F870}"/>
          </ac:spMkLst>
        </pc:spChg>
      </pc:sldChg>
      <pc:sldChg chg="addSp modSp ord">
        <pc:chgData name="Alvaro Pendasrecondo (RMI)" userId="h6Xl73c1QHSnUD/1hcR0vKlZxH64RyGWN22lnrRRMuE=" providerId="None" clId="Web-{75789A26-E141-43CA-B7B3-778007F3DD36}" dt="2022-08-26T02:38:57.514" v="237" actId="1076"/>
        <pc:sldMkLst>
          <pc:docMk/>
          <pc:sldMk cId="4137727842" sldId="337"/>
        </pc:sldMkLst>
        <pc:spChg chg="add mod">
          <ac:chgData name="Alvaro Pendasrecondo (RMI)" userId="h6Xl73c1QHSnUD/1hcR0vKlZxH64RyGWN22lnrRRMuE=" providerId="None" clId="Web-{75789A26-E141-43CA-B7B3-778007F3DD36}" dt="2022-08-26T02:16:31.045" v="36" actId="20577"/>
          <ac:spMkLst>
            <pc:docMk/>
            <pc:sldMk cId="4137727842" sldId="337"/>
            <ac:spMk id="3" creationId="{7A5FFDBA-DF91-685C-D33C-D070A90B0D07}"/>
          </ac:spMkLst>
        </pc:spChg>
        <pc:spChg chg="mod">
          <ac:chgData name="Alvaro Pendasrecondo (RMI)" userId="h6Xl73c1QHSnUD/1hcR0vKlZxH64RyGWN22lnrRRMuE=" providerId="None" clId="Web-{75789A26-E141-43CA-B7B3-778007F3DD36}" dt="2022-08-26T02:09:30.926" v="16" actId="1076"/>
          <ac:spMkLst>
            <pc:docMk/>
            <pc:sldMk cId="4137727842" sldId="337"/>
            <ac:spMk id="7" creationId="{7C88980A-5702-8792-5368-FDAC40278106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19.265" v="38" actId="20577"/>
          <ac:spMkLst>
            <pc:docMk/>
            <pc:sldMk cId="4137727842" sldId="337"/>
            <ac:spMk id="9" creationId="{F2920C75-98C4-FA3D-7775-C99E67B646B6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41.781" v="40" actId="20577"/>
          <ac:spMkLst>
            <pc:docMk/>
            <pc:sldMk cId="4137727842" sldId="337"/>
            <ac:spMk id="10" creationId="{07ED1F86-E9B0-C89F-C4AB-107B4C8D030F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36.987" v="50" actId="20577"/>
          <ac:spMkLst>
            <pc:docMk/>
            <pc:sldMk cId="4137727842" sldId="337"/>
            <ac:spMk id="12" creationId="{A08C6BDC-B260-E73B-E866-35BC90FC176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7:50.172" v="44" actId="20577"/>
          <ac:spMkLst>
            <pc:docMk/>
            <pc:sldMk cId="4137727842" sldId="337"/>
            <ac:spMk id="14" creationId="{524896A2-5E55-A616-0AB5-2FDAACC29C8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31.940" v="47" actId="20577"/>
          <ac:spMkLst>
            <pc:docMk/>
            <pc:sldMk cId="4137727842" sldId="337"/>
            <ac:spMk id="15" creationId="{8D841964-4B94-2822-F484-ADAD2EE14BC6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1.956" v="57" actId="20577"/>
          <ac:spMkLst>
            <pc:docMk/>
            <pc:sldMk cId="4137727842" sldId="337"/>
            <ac:spMk id="16" creationId="{467849DB-4648-FAE6-B84D-F88ED733FBFF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8.503" v="61" actId="20577"/>
          <ac:spMkLst>
            <pc:docMk/>
            <pc:sldMk cId="4137727842" sldId="337"/>
            <ac:spMk id="17" creationId="{00287BC3-20A9-CB2B-6C2B-C1DBD63F3269}"/>
          </ac:spMkLst>
        </pc:spChg>
        <pc:spChg chg="add mod">
          <ac:chgData name="Alvaro Pendasrecondo (RMI)" userId="h6Xl73c1QHSnUD/1hcR0vKlZxH64RyGWN22lnrRRMuE=" providerId="None" clId="Web-{75789A26-E141-43CA-B7B3-778007F3DD36}" dt="2022-08-26T02:20:15.066" v="60" actId="20577"/>
          <ac:spMkLst>
            <pc:docMk/>
            <pc:sldMk cId="4137727842" sldId="337"/>
            <ac:spMk id="18" creationId="{377CA770-7458-9879-1CF0-D0FF63515999}"/>
          </ac:spMkLst>
        </pc:spChg>
        <pc:spChg chg="add mod">
          <ac:chgData name="Alvaro Pendasrecondo (RMI)" userId="h6Xl73c1QHSnUD/1hcR0vKlZxH64RyGWN22lnrRRMuE=" providerId="None" clId="Web-{75789A26-E141-43CA-B7B3-778007F3DD36}" dt="2022-08-26T02:19:47.378" v="54" actId="20577"/>
          <ac:spMkLst>
            <pc:docMk/>
            <pc:sldMk cId="4137727842" sldId="337"/>
            <ac:spMk id="19" creationId="{9B548845-35F4-D67A-C729-CC19A05E6F79}"/>
          </ac:spMkLst>
        </pc:spChg>
        <pc:spChg chg="add mod">
          <ac:chgData name="Alvaro Pendasrecondo (RMI)" userId="h6Xl73c1QHSnUD/1hcR0vKlZxH64RyGWN22lnrRRMuE=" providerId="None" clId="Web-{75789A26-E141-43CA-B7B3-778007F3DD36}" dt="2022-08-26T02:36:29.135" v="214" actId="1076"/>
          <ac:spMkLst>
            <pc:docMk/>
            <pc:sldMk cId="4137727842" sldId="337"/>
            <ac:spMk id="21" creationId="{43923B43-DF9D-5290-ECF1-5409BFF3318D}"/>
          </ac:spMkLst>
        </pc:spChg>
        <pc:spChg chg="add mod">
          <ac:chgData name="Alvaro Pendasrecondo (RMI)" userId="h6Xl73c1QHSnUD/1hcR0vKlZxH64RyGWN22lnrRRMuE=" providerId="None" clId="Web-{75789A26-E141-43CA-B7B3-778007F3DD36}" dt="2022-08-26T02:37:13.511" v="224" actId="1076"/>
          <ac:spMkLst>
            <pc:docMk/>
            <pc:sldMk cId="4137727842" sldId="337"/>
            <ac:spMk id="22" creationId="{85EB15A2-0960-DC17-AEA7-CEAEDFB3040D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24.263" v="227" actId="20577"/>
          <ac:spMkLst>
            <pc:docMk/>
            <pc:sldMk cId="4137727842" sldId="337"/>
            <ac:spMk id="23" creationId="{938E2C7E-68D5-412C-7948-AF43A13A15C6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34.779" v="231" actId="20577"/>
          <ac:spMkLst>
            <pc:docMk/>
            <pc:sldMk cId="4137727842" sldId="337"/>
            <ac:spMk id="24" creationId="{CC4A4796-6335-72F4-1F4C-79CDEE4DD7A0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53.217" v="235" actId="20577"/>
          <ac:spMkLst>
            <pc:docMk/>
            <pc:sldMk cId="4137727842" sldId="337"/>
            <ac:spMk id="25" creationId="{13DF3117-171C-5354-418E-67A2BA45789E}"/>
          </ac:spMkLst>
        </pc:spChg>
        <pc:spChg chg="add mod">
          <ac:chgData name="Alvaro Pendasrecondo (RMI)" userId="h6Xl73c1QHSnUD/1hcR0vKlZxH64RyGWN22lnrRRMuE=" providerId="None" clId="Web-{75789A26-E141-43CA-B7B3-778007F3DD36}" dt="2022-08-26T02:38:57.514" v="237" actId="1076"/>
          <ac:spMkLst>
            <pc:docMk/>
            <pc:sldMk cId="4137727842" sldId="337"/>
            <ac:spMk id="26" creationId="{2ECEF62F-CF1C-4B46-E724-9BEFAB1D1DF0}"/>
          </ac:spMkLst>
        </pc:spChg>
      </pc:sldChg>
    </pc:docChg>
  </pc:docChgLst>
  <pc:docChgLst>
    <pc:chgData name="jaime fuster" userId="9G+WvecYw6E40o8X+VrJsdFdaNZBZSDwMFC/C5NpE5A=" providerId="None" clId="Web-{2C2711C7-DDA0-44F3-AFFE-A471A4B39677}"/>
    <pc:docChg chg="addSld modSld sldOrd">
      <pc:chgData name="jaime fuster" userId="9G+WvecYw6E40o8X+VrJsdFdaNZBZSDwMFC/C5NpE5A=" providerId="None" clId="Web-{2C2711C7-DDA0-44F3-AFFE-A471A4B39677}" dt="2022-09-01T07:51:13.785" v="131" actId="1076"/>
      <pc:docMkLst>
        <pc:docMk/>
      </pc:docMkLst>
      <pc:sldChg chg="addSp modSp">
        <pc:chgData name="jaime fuster" userId="9G+WvecYw6E40o8X+VrJsdFdaNZBZSDwMFC/C5NpE5A=" providerId="None" clId="Web-{2C2711C7-DDA0-44F3-AFFE-A471A4B39677}" dt="2022-09-01T07:51:13.785" v="131" actId="1076"/>
        <pc:sldMkLst>
          <pc:docMk/>
          <pc:sldMk cId="681808609" sldId="319"/>
        </pc:sldMkLst>
        <pc:spChg chg="mod">
          <ac:chgData name="jaime fuster" userId="9G+WvecYw6E40o8X+VrJsdFdaNZBZSDwMFC/C5NpE5A=" providerId="None" clId="Web-{2C2711C7-DDA0-44F3-AFFE-A471A4B39677}" dt="2022-09-01T07:51:13.785" v="131" actId="1076"/>
          <ac:spMkLst>
            <pc:docMk/>
            <pc:sldMk cId="681808609" sldId="319"/>
            <ac:spMk id="8" creationId="{1D6F786B-A574-D816-83B5-B8129AB29953}"/>
          </ac:spMkLst>
        </pc:spChg>
        <pc:spChg chg="add">
          <ac:chgData name="jaime fuster" userId="9G+WvecYw6E40o8X+VrJsdFdaNZBZSDwMFC/C5NpE5A=" providerId="None" clId="Web-{2C2711C7-DDA0-44F3-AFFE-A471A4B39677}" dt="2022-09-01T07:50:58.597" v="130"/>
          <ac:spMkLst>
            <pc:docMk/>
            <pc:sldMk cId="681808609" sldId="319"/>
            <ac:spMk id="9" creationId="{2B2135E0-7482-12AA-5B79-1C77F9CC3143}"/>
          </ac:spMkLst>
        </pc:spChg>
      </pc:sldChg>
      <pc:sldChg chg="addSp modSp">
        <pc:chgData name="jaime fuster" userId="9G+WvecYw6E40o8X+VrJsdFdaNZBZSDwMFC/C5NpE5A=" providerId="None" clId="Web-{2C2711C7-DDA0-44F3-AFFE-A471A4B39677}" dt="2022-09-01T07:50:46.206" v="129" actId="1076"/>
        <pc:sldMkLst>
          <pc:docMk/>
          <pc:sldMk cId="3759036235" sldId="320"/>
        </pc:sldMkLst>
        <pc:spChg chg="add mod">
          <ac:chgData name="jaime fuster" userId="9G+WvecYw6E40o8X+VrJsdFdaNZBZSDwMFC/C5NpE5A=" providerId="None" clId="Web-{2C2711C7-DDA0-44F3-AFFE-A471A4B39677}" dt="2022-09-01T07:50:46.206" v="129" actId="1076"/>
          <ac:spMkLst>
            <pc:docMk/>
            <pc:sldMk cId="3759036235" sldId="320"/>
            <ac:spMk id="8" creationId="{1FD72FC0-29D3-EC00-2163-A4D712480F04}"/>
          </ac:spMkLst>
        </pc:spChg>
        <pc:spChg chg="mod">
          <ac:chgData name="jaime fuster" userId="9G+WvecYw6E40o8X+VrJsdFdaNZBZSDwMFC/C5NpE5A=" providerId="None" clId="Web-{2C2711C7-DDA0-44F3-AFFE-A471A4B39677}" dt="2022-09-01T07:50:46.190" v="128" actId="1076"/>
          <ac:spMkLst>
            <pc:docMk/>
            <pc:sldMk cId="3759036235" sldId="320"/>
            <ac:spMk id="16" creationId="{22502B8E-5A07-F67C-8537-AF877A95BD04}"/>
          </ac:spMkLst>
        </pc:spChg>
        <pc:spChg chg="mod">
          <ac:chgData name="jaime fuster" userId="9G+WvecYw6E40o8X+VrJsdFdaNZBZSDwMFC/C5NpE5A=" providerId="None" clId="Web-{2C2711C7-DDA0-44F3-AFFE-A471A4B39677}" dt="2022-09-01T07:40:20.324" v="35" actId="1076"/>
          <ac:spMkLst>
            <pc:docMk/>
            <pc:sldMk cId="3759036235" sldId="320"/>
            <ac:spMk id="23" creationId="{94C0E8DE-9D51-46A3-D2D4-A906D43E09C4}"/>
          </ac:spMkLst>
        </pc:spChg>
        <pc:cxnChg chg="mod">
          <ac:chgData name="jaime fuster" userId="9G+WvecYw6E40o8X+VrJsdFdaNZBZSDwMFC/C5NpE5A=" providerId="None" clId="Web-{2C2711C7-DDA0-44F3-AFFE-A471A4B39677}" dt="2022-09-01T07:41:07.263" v="40" actId="14100"/>
          <ac:cxnSpMkLst>
            <pc:docMk/>
            <pc:sldMk cId="3759036235" sldId="320"/>
            <ac:cxnSpMk id="15" creationId="{10F3FADC-268C-5E07-7425-0B5CB862D1A2}"/>
          </ac:cxnSpMkLst>
        </pc:cxnChg>
        <pc:cxnChg chg="mod">
          <ac:chgData name="jaime fuster" userId="9G+WvecYw6E40o8X+VrJsdFdaNZBZSDwMFC/C5NpE5A=" providerId="None" clId="Web-{2C2711C7-DDA0-44F3-AFFE-A471A4B39677}" dt="2022-09-01T07:41:23.373" v="41" actId="14100"/>
          <ac:cxnSpMkLst>
            <pc:docMk/>
            <pc:sldMk cId="3759036235" sldId="320"/>
            <ac:cxnSpMk id="18" creationId="{665AC65F-D80B-E935-D1F8-8AE3A1B7AF4A}"/>
          </ac:cxnSpMkLst>
        </pc:cxnChg>
      </pc:sldChg>
      <pc:sldChg chg="modSp">
        <pc:chgData name="jaime fuster" userId="9G+WvecYw6E40o8X+VrJsdFdaNZBZSDwMFC/C5NpE5A=" providerId="None" clId="Web-{2C2711C7-DDA0-44F3-AFFE-A471A4B39677}" dt="2022-09-01T07:43:07.330" v="65" actId="20577"/>
        <pc:sldMkLst>
          <pc:docMk/>
          <pc:sldMk cId="2962546523" sldId="339"/>
        </pc:sldMkLst>
        <pc:spChg chg="mod">
          <ac:chgData name="jaime fuster" userId="9G+WvecYw6E40o8X+VrJsdFdaNZBZSDwMFC/C5NpE5A=" providerId="None" clId="Web-{2C2711C7-DDA0-44F3-AFFE-A471A4B39677}" dt="2022-09-01T07:43:07.330" v="65" actId="20577"/>
          <ac:spMkLst>
            <pc:docMk/>
            <pc:sldMk cId="2962546523" sldId="339"/>
            <ac:spMk id="7" creationId="{EBD04F0C-017D-368A-2F05-11BBF0B15846}"/>
          </ac:spMkLst>
        </pc:spChg>
      </pc:sldChg>
      <pc:sldChg chg="addSp modSp">
        <pc:chgData name="jaime fuster" userId="9G+WvecYw6E40o8X+VrJsdFdaNZBZSDwMFC/C5NpE5A=" providerId="None" clId="Web-{2C2711C7-DDA0-44F3-AFFE-A471A4B39677}" dt="2022-09-01T07:44:02.488" v="67" actId="1076"/>
        <pc:sldMkLst>
          <pc:docMk/>
          <pc:sldMk cId="2601959352" sldId="350"/>
        </pc:sldMkLst>
        <pc:spChg chg="mod">
          <ac:chgData name="jaime fuster" userId="9G+WvecYw6E40o8X+VrJsdFdaNZBZSDwMFC/C5NpE5A=" providerId="None" clId="Web-{2C2711C7-DDA0-44F3-AFFE-A471A4B39677}" dt="2022-09-01T07:44:02.488" v="67" actId="1076"/>
          <ac:spMkLst>
            <pc:docMk/>
            <pc:sldMk cId="2601959352" sldId="350"/>
            <ac:spMk id="11" creationId="{DA1AB897-31CE-5FCE-6067-BFB2E455D52F}"/>
          </ac:spMkLst>
        </pc:spChg>
        <pc:picChg chg="add mod modCrop">
          <ac:chgData name="jaime fuster" userId="9G+WvecYw6E40o8X+VrJsdFdaNZBZSDwMFC/C5NpE5A=" providerId="None" clId="Web-{2C2711C7-DDA0-44F3-AFFE-A471A4B39677}" dt="2022-09-01T07:38:27.742" v="19" actId="1076"/>
          <ac:picMkLst>
            <pc:docMk/>
            <pc:sldMk cId="2601959352" sldId="350"/>
            <ac:picMk id="3" creationId="{51AA6C05-0E29-FFFD-0D6A-737685044171}"/>
          </ac:picMkLst>
        </pc:picChg>
      </pc:sldChg>
      <pc:sldChg chg="modSp add ord replId">
        <pc:chgData name="jaime fuster" userId="9G+WvecYw6E40o8X+VrJsdFdaNZBZSDwMFC/C5NpE5A=" providerId="None" clId="Web-{2C2711C7-DDA0-44F3-AFFE-A471A4B39677}" dt="2022-09-01T07:48:42.014" v="117" actId="20577"/>
        <pc:sldMkLst>
          <pc:docMk/>
          <pc:sldMk cId="1130137998" sldId="351"/>
        </pc:sldMkLst>
        <pc:spChg chg="mod">
          <ac:chgData name="jaime fuster" userId="9G+WvecYw6E40o8X+VrJsdFdaNZBZSDwMFC/C5NpE5A=" providerId="None" clId="Web-{2C2711C7-DDA0-44F3-AFFE-A471A4B39677}" dt="2022-09-01T07:48:42.014" v="117" actId="20577"/>
          <ac:spMkLst>
            <pc:docMk/>
            <pc:sldMk cId="1130137998" sldId="351"/>
            <ac:spMk id="2" creationId="{E0BF58E5-6C40-1940-98BB-CEEBCE6959CD}"/>
          </ac:spMkLst>
        </pc:spChg>
      </pc:sldChg>
    </pc:docChg>
  </pc:docChgLst>
  <pc:docChgLst>
    <pc:chgData name="jaime fuster" userId="9G+WvecYw6E40o8X+VrJsdFdaNZBZSDwMFC/C5NpE5A=" providerId="None" clId="Web-{00CDF475-64F3-472E-982E-13461FB99160}"/>
    <pc:docChg chg="addSld delSld modSld">
      <pc:chgData name="jaime fuster" userId="9G+WvecYw6E40o8X+VrJsdFdaNZBZSDwMFC/C5NpE5A=" providerId="None" clId="Web-{00CDF475-64F3-472E-982E-13461FB99160}" dt="2022-11-07T08:36:01.315" v="69" actId="1076"/>
      <pc:docMkLst>
        <pc:docMk/>
      </pc:docMkLst>
      <pc:sldChg chg="addSp delSp modSp mod modShow">
        <pc:chgData name="jaime fuster" userId="9G+WvecYw6E40o8X+VrJsdFdaNZBZSDwMFC/C5NpE5A=" providerId="None" clId="Web-{00CDF475-64F3-472E-982E-13461FB99160}" dt="2022-11-07T08:31:20.196" v="27"/>
        <pc:sldMkLst>
          <pc:docMk/>
          <pc:sldMk cId="1180600017" sldId="342"/>
        </pc:sldMkLst>
        <pc:picChg chg="add del mod">
          <ac:chgData name="jaime fuster" userId="9G+WvecYw6E40o8X+VrJsdFdaNZBZSDwMFC/C5NpE5A=" providerId="None" clId="Web-{00CDF475-64F3-472E-982E-13461FB99160}" dt="2022-11-07T08:30:19.429" v="3"/>
          <ac:picMkLst>
            <pc:docMk/>
            <pc:sldMk cId="1180600017" sldId="342"/>
            <ac:picMk id="3" creationId="{966A27E1-1066-9575-A8BB-98715AEF9E83}"/>
          </ac:picMkLst>
        </pc:picChg>
        <pc:picChg chg="add del">
          <ac:chgData name="jaime fuster" userId="9G+WvecYw6E40o8X+VrJsdFdaNZBZSDwMFC/C5NpE5A=" providerId="None" clId="Web-{00CDF475-64F3-472E-982E-13461FB99160}" dt="2022-11-07T08:30:14.131" v="1"/>
          <ac:picMkLst>
            <pc:docMk/>
            <pc:sldMk cId="1180600017" sldId="342"/>
            <ac:picMk id="8" creationId="{05BEE073-385B-45B2-6EAB-E39F54D93958}"/>
          </ac:picMkLst>
        </pc:picChg>
      </pc:sldChg>
      <pc:sldChg chg="addSp delSp modSp add replId">
        <pc:chgData name="jaime fuster" userId="9G+WvecYw6E40o8X+VrJsdFdaNZBZSDwMFC/C5NpE5A=" providerId="None" clId="Web-{00CDF475-64F3-472E-982E-13461FB99160}" dt="2022-11-07T08:31:01.867" v="26" actId="1076"/>
        <pc:sldMkLst>
          <pc:docMk/>
          <pc:sldMk cId="1443290399" sldId="352"/>
        </pc:sldMkLst>
        <pc:spChg chg="del">
          <ac:chgData name="jaime fuster" userId="9G+WvecYw6E40o8X+VrJsdFdaNZBZSDwMFC/C5NpE5A=" providerId="None" clId="Web-{00CDF475-64F3-472E-982E-13461FB99160}" dt="2022-11-07T08:30:35.851" v="17"/>
          <ac:spMkLst>
            <pc:docMk/>
            <pc:sldMk cId="1443290399" sldId="352"/>
            <ac:spMk id="9" creationId="{68ECB2AC-7DF2-2FF3-B3A8-2FB9D17B14BA}"/>
          </ac:spMkLst>
        </pc:spChg>
        <pc:spChg chg="del">
          <ac:chgData name="jaime fuster" userId="9G+WvecYw6E40o8X+VrJsdFdaNZBZSDwMFC/C5NpE5A=" providerId="None" clId="Web-{00CDF475-64F3-472E-982E-13461FB99160}" dt="2022-11-07T08:30:35.851" v="16"/>
          <ac:spMkLst>
            <pc:docMk/>
            <pc:sldMk cId="1443290399" sldId="352"/>
            <ac:spMk id="12" creationId="{5D5C1395-3ACE-FB69-9DC5-0C6091E15A0F}"/>
          </ac:spMkLst>
        </pc:spChg>
        <pc:spChg chg="del">
          <ac:chgData name="jaime fuster" userId="9G+WvecYw6E40o8X+VrJsdFdaNZBZSDwMFC/C5NpE5A=" providerId="None" clId="Web-{00CDF475-64F3-472E-982E-13461FB99160}" dt="2022-11-07T08:30:35.851" v="15"/>
          <ac:spMkLst>
            <pc:docMk/>
            <pc:sldMk cId="1443290399" sldId="352"/>
            <ac:spMk id="16" creationId="{585E5ED3-CAE1-8380-4EF6-174D43253585}"/>
          </ac:spMkLst>
        </pc:spChg>
        <pc:spChg chg="del">
          <ac:chgData name="jaime fuster" userId="9G+WvecYw6E40o8X+VrJsdFdaNZBZSDwMFC/C5NpE5A=" providerId="None" clId="Web-{00CDF475-64F3-472E-982E-13461FB99160}" dt="2022-11-07T08:30:35.851" v="14"/>
          <ac:spMkLst>
            <pc:docMk/>
            <pc:sldMk cId="1443290399" sldId="352"/>
            <ac:spMk id="18" creationId="{F6A566DF-65C6-5182-0F95-4932B6F0112A}"/>
          </ac:spMkLst>
        </pc:spChg>
        <pc:spChg chg="del">
          <ac:chgData name="jaime fuster" userId="9G+WvecYw6E40o8X+VrJsdFdaNZBZSDwMFC/C5NpE5A=" providerId="None" clId="Web-{00CDF475-64F3-472E-982E-13461FB99160}" dt="2022-11-07T08:30:35.851" v="13"/>
          <ac:spMkLst>
            <pc:docMk/>
            <pc:sldMk cId="1443290399" sldId="352"/>
            <ac:spMk id="20" creationId="{1C9A76FD-41D4-13F5-500C-072E035F5D34}"/>
          </ac:spMkLst>
        </pc:spChg>
        <pc:spChg chg="del">
          <ac:chgData name="jaime fuster" userId="9G+WvecYw6E40o8X+VrJsdFdaNZBZSDwMFC/C5NpE5A=" providerId="None" clId="Web-{00CDF475-64F3-472E-982E-13461FB99160}" dt="2022-11-07T08:30:42.367" v="19"/>
          <ac:spMkLst>
            <pc:docMk/>
            <pc:sldMk cId="1443290399" sldId="352"/>
            <ac:spMk id="32" creationId="{9A57764F-D30D-4253-18EC-B4364AE3152A}"/>
          </ac:spMkLst>
        </pc:spChg>
        <pc:spChg chg="del">
          <ac:chgData name="jaime fuster" userId="9G+WvecYw6E40o8X+VrJsdFdaNZBZSDwMFC/C5NpE5A=" providerId="None" clId="Web-{00CDF475-64F3-472E-982E-13461FB99160}" dt="2022-11-07T08:30:35.851" v="7"/>
          <ac:spMkLst>
            <pc:docMk/>
            <pc:sldMk cId="1443290399" sldId="352"/>
            <ac:spMk id="34" creationId="{D12B6FA8-F094-38B8-B574-2EC096F175A5}"/>
          </ac:spMkLst>
        </pc:spChg>
        <pc:picChg chg="add mod">
          <ac:chgData name="jaime fuster" userId="9G+WvecYw6E40o8X+VrJsdFdaNZBZSDwMFC/C5NpE5A=" providerId="None" clId="Web-{00CDF475-64F3-472E-982E-13461FB99160}" dt="2022-11-07T08:31:01.867" v="26" actId="1076"/>
          <ac:picMkLst>
            <pc:docMk/>
            <pc:sldMk cId="1443290399" sldId="352"/>
            <ac:picMk id="3" creationId="{747460F6-9DAD-F6C5-5D4D-4BC662F38695}"/>
          </ac:picMkLst>
        </pc:picChg>
        <pc:picChg chg="del">
          <ac:chgData name="jaime fuster" userId="9G+WvecYw6E40o8X+VrJsdFdaNZBZSDwMFC/C5NpE5A=" providerId="None" clId="Web-{00CDF475-64F3-472E-982E-13461FB99160}" dt="2022-11-07T08:30:35.851" v="18"/>
          <ac:picMkLst>
            <pc:docMk/>
            <pc:sldMk cId="1443290399" sldId="352"/>
            <ac:picMk id="8" creationId="{05BEE073-385B-45B2-6EAB-E39F54D93958}"/>
          </ac:picMkLst>
        </pc:picChg>
        <pc:cxnChg chg="del">
          <ac:chgData name="jaime fuster" userId="9G+WvecYw6E40o8X+VrJsdFdaNZBZSDwMFC/C5NpE5A=" providerId="None" clId="Web-{00CDF475-64F3-472E-982E-13461FB99160}" dt="2022-11-07T08:30:35.851" v="6"/>
          <ac:cxnSpMkLst>
            <pc:docMk/>
            <pc:sldMk cId="1443290399" sldId="352"/>
            <ac:cxnSpMk id="15" creationId="{83AAEF00-EE83-07EA-CA55-BCF66A23FEAD}"/>
          </ac:cxnSpMkLst>
        </pc:cxnChg>
        <pc:cxnChg chg="del">
          <ac:chgData name="jaime fuster" userId="9G+WvecYw6E40o8X+VrJsdFdaNZBZSDwMFC/C5NpE5A=" providerId="None" clId="Web-{00CDF475-64F3-472E-982E-13461FB99160}" dt="2022-11-07T08:30:35.851" v="5"/>
          <ac:cxnSpMkLst>
            <pc:docMk/>
            <pc:sldMk cId="1443290399" sldId="352"/>
            <ac:cxnSpMk id="17" creationId="{9DE352DC-7109-C968-E431-BE8CD0B64B90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2"/>
          <ac:cxnSpMkLst>
            <pc:docMk/>
            <pc:sldMk cId="1443290399" sldId="352"/>
            <ac:cxnSpMk id="22" creationId="{0ED4D5F7-2724-BE55-F511-1E9AF806129C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1"/>
          <ac:cxnSpMkLst>
            <pc:docMk/>
            <pc:sldMk cId="1443290399" sldId="352"/>
            <ac:cxnSpMk id="24" creationId="{96CD5AB9-E9B1-D206-5F05-16B2447EB6D3}"/>
          </ac:cxnSpMkLst>
        </pc:cxnChg>
        <pc:cxnChg chg="del">
          <ac:chgData name="jaime fuster" userId="9G+WvecYw6E40o8X+VrJsdFdaNZBZSDwMFC/C5NpE5A=" providerId="None" clId="Web-{00CDF475-64F3-472E-982E-13461FB99160}" dt="2022-11-07T08:30:35.851" v="10"/>
          <ac:cxnSpMkLst>
            <pc:docMk/>
            <pc:sldMk cId="1443290399" sldId="352"/>
            <ac:cxnSpMk id="26" creationId="{178C48F9-6FB0-B7DD-C113-46F232DC6FD9}"/>
          </ac:cxnSpMkLst>
        </pc:cxnChg>
        <pc:cxnChg chg="del">
          <ac:chgData name="jaime fuster" userId="9G+WvecYw6E40o8X+VrJsdFdaNZBZSDwMFC/C5NpE5A=" providerId="None" clId="Web-{00CDF475-64F3-472E-982E-13461FB99160}" dt="2022-11-07T08:30:35.851" v="9"/>
          <ac:cxnSpMkLst>
            <pc:docMk/>
            <pc:sldMk cId="1443290399" sldId="352"/>
            <ac:cxnSpMk id="28" creationId="{D6744FC7-BF20-EC4E-E0CE-7E028EC19B99}"/>
          </ac:cxnSpMkLst>
        </pc:cxnChg>
        <pc:cxnChg chg="del">
          <ac:chgData name="jaime fuster" userId="9G+WvecYw6E40o8X+VrJsdFdaNZBZSDwMFC/C5NpE5A=" providerId="None" clId="Web-{00CDF475-64F3-472E-982E-13461FB99160}" dt="2022-11-07T08:30:35.851" v="8"/>
          <ac:cxnSpMkLst>
            <pc:docMk/>
            <pc:sldMk cId="1443290399" sldId="352"/>
            <ac:cxnSpMk id="30" creationId="{49FD382F-65DB-F50D-CE23-6A8F54F96416}"/>
          </ac:cxnSpMkLst>
        </pc:cxnChg>
      </pc:sldChg>
      <pc:sldChg chg="addSp delSp modSp add replId">
        <pc:chgData name="jaime fuster" userId="9G+WvecYw6E40o8X+VrJsdFdaNZBZSDwMFC/C5NpE5A=" providerId="None" clId="Web-{00CDF475-64F3-472E-982E-13461FB99160}" dt="2022-11-07T08:36:01.315" v="69" actId="1076"/>
        <pc:sldMkLst>
          <pc:docMk/>
          <pc:sldMk cId="677245689" sldId="353"/>
        </pc:sldMkLst>
        <pc:spChg chg="del">
          <ac:chgData name="jaime fuster" userId="9G+WvecYw6E40o8X+VrJsdFdaNZBZSDwMFC/C5NpE5A=" providerId="None" clId="Web-{00CDF475-64F3-472E-982E-13461FB99160}" dt="2022-11-07T08:35:34.924" v="59"/>
          <ac:spMkLst>
            <pc:docMk/>
            <pc:sldMk cId="677245689" sldId="353"/>
            <ac:spMk id="7" creationId="{46E4DE3B-71C9-C9DB-7FD3-9661DCD8CE5B}"/>
          </ac:spMkLst>
        </pc:spChg>
        <pc:spChg chg="del">
          <ac:chgData name="jaime fuster" userId="9G+WvecYw6E40o8X+VrJsdFdaNZBZSDwMFC/C5NpE5A=" providerId="None" clId="Web-{00CDF475-64F3-472E-982E-13461FB99160}" dt="2022-11-07T08:35:34.924" v="58"/>
          <ac:spMkLst>
            <pc:docMk/>
            <pc:sldMk cId="677245689" sldId="353"/>
            <ac:spMk id="10" creationId="{D8A3976B-56BF-5164-0FDF-15AF230BE2A6}"/>
          </ac:spMkLst>
        </pc:spChg>
        <pc:spChg chg="del">
          <ac:chgData name="jaime fuster" userId="9G+WvecYw6E40o8X+VrJsdFdaNZBZSDwMFC/C5NpE5A=" providerId="None" clId="Web-{00CDF475-64F3-472E-982E-13461FB99160}" dt="2022-11-07T08:35:34.924" v="60"/>
          <ac:spMkLst>
            <pc:docMk/>
            <pc:sldMk cId="677245689" sldId="353"/>
            <ac:spMk id="15" creationId="{75B77640-C4E0-9A04-CC1F-E8F5CA070AEE}"/>
          </ac:spMkLst>
        </pc:spChg>
        <pc:spChg chg="del">
          <ac:chgData name="jaime fuster" userId="9G+WvecYw6E40o8X+VrJsdFdaNZBZSDwMFC/C5NpE5A=" providerId="None" clId="Web-{00CDF475-64F3-472E-982E-13461FB99160}" dt="2022-11-07T08:35:34.924" v="57"/>
          <ac:spMkLst>
            <pc:docMk/>
            <pc:sldMk cId="677245689" sldId="353"/>
            <ac:spMk id="18" creationId="{D2166769-4DC6-742A-1296-08F868A0E937}"/>
          </ac:spMkLst>
        </pc:spChg>
        <pc:spChg chg="del">
          <ac:chgData name="jaime fuster" userId="9G+WvecYw6E40o8X+VrJsdFdaNZBZSDwMFC/C5NpE5A=" providerId="None" clId="Web-{00CDF475-64F3-472E-982E-13461FB99160}" dt="2022-11-07T08:35:34.924" v="61"/>
          <ac:spMkLst>
            <pc:docMk/>
            <pc:sldMk cId="677245689" sldId="353"/>
            <ac:spMk id="32" creationId="{CE04E188-0036-7A35-85B9-57FC1D622A74}"/>
          </ac:spMkLst>
        </pc:spChg>
        <pc:picChg chg="add mod">
          <ac:chgData name="jaime fuster" userId="9G+WvecYw6E40o8X+VrJsdFdaNZBZSDwMFC/C5NpE5A=" providerId="None" clId="Web-{00CDF475-64F3-472E-982E-13461FB99160}" dt="2022-11-07T08:36:01.315" v="69" actId="1076"/>
          <ac:picMkLst>
            <pc:docMk/>
            <pc:sldMk cId="677245689" sldId="353"/>
            <ac:picMk id="3" creationId="{91DBA440-F509-6A1C-23F5-E1A8CBA47BE2}"/>
          </ac:picMkLst>
        </pc:picChg>
        <pc:picChg chg="del">
          <ac:chgData name="jaime fuster" userId="9G+WvecYw6E40o8X+VrJsdFdaNZBZSDwMFC/C5NpE5A=" providerId="None" clId="Web-{00CDF475-64F3-472E-982E-13461FB99160}" dt="2022-11-07T08:35:29.017" v="56"/>
          <ac:picMkLst>
            <pc:docMk/>
            <pc:sldMk cId="677245689" sldId="353"/>
            <ac:picMk id="8" creationId="{653EE7EF-793A-423F-0D85-970C332BDCFB}"/>
          </ac:picMkLst>
        </pc:picChg>
      </pc:sldChg>
      <pc:sldChg chg="addSp delSp modSp add del mod replId modShow">
        <pc:chgData name="jaime fuster" userId="9G+WvecYw6E40o8X+VrJsdFdaNZBZSDwMFC/C5NpE5A=" providerId="None" clId="Web-{00CDF475-64F3-472E-982E-13461FB99160}" dt="2022-11-07T08:34:34.984" v="54"/>
        <pc:sldMkLst>
          <pc:docMk/>
          <pc:sldMk cId="846043310" sldId="353"/>
        </pc:sldMkLst>
        <pc:spChg chg="del">
          <ac:chgData name="jaime fuster" userId="9G+WvecYw6E40o8X+VrJsdFdaNZBZSDwMFC/C5NpE5A=" providerId="None" clId="Web-{00CDF475-64F3-472E-982E-13461FB99160}" dt="2022-11-07T08:32:49.168" v="34"/>
          <ac:spMkLst>
            <pc:docMk/>
            <pc:sldMk cId="846043310" sldId="353"/>
            <ac:spMk id="7" creationId="{46E4DE3B-71C9-C9DB-7FD3-9661DCD8CE5B}"/>
          </ac:spMkLst>
        </pc:spChg>
        <pc:spChg chg="del">
          <ac:chgData name="jaime fuster" userId="9G+WvecYw6E40o8X+VrJsdFdaNZBZSDwMFC/C5NpE5A=" providerId="None" clId="Web-{00CDF475-64F3-472E-982E-13461FB99160}" dt="2022-11-07T08:32:49.168" v="33"/>
          <ac:spMkLst>
            <pc:docMk/>
            <pc:sldMk cId="846043310" sldId="353"/>
            <ac:spMk id="10" creationId="{D8A3976B-56BF-5164-0FDF-15AF230BE2A6}"/>
          </ac:spMkLst>
        </pc:spChg>
        <pc:spChg chg="del">
          <ac:chgData name="jaime fuster" userId="9G+WvecYw6E40o8X+VrJsdFdaNZBZSDwMFC/C5NpE5A=" providerId="None" clId="Web-{00CDF475-64F3-472E-982E-13461FB99160}" dt="2022-11-07T08:32:49.168" v="35"/>
          <ac:spMkLst>
            <pc:docMk/>
            <pc:sldMk cId="846043310" sldId="353"/>
            <ac:spMk id="15" creationId="{75B77640-C4E0-9A04-CC1F-E8F5CA070AEE}"/>
          </ac:spMkLst>
        </pc:spChg>
        <pc:spChg chg="del">
          <ac:chgData name="jaime fuster" userId="9G+WvecYw6E40o8X+VrJsdFdaNZBZSDwMFC/C5NpE5A=" providerId="None" clId="Web-{00CDF475-64F3-472E-982E-13461FB99160}" dt="2022-11-07T08:32:49.168" v="32"/>
          <ac:spMkLst>
            <pc:docMk/>
            <pc:sldMk cId="846043310" sldId="353"/>
            <ac:spMk id="18" creationId="{D2166769-4DC6-742A-1296-08F868A0E937}"/>
          </ac:spMkLst>
        </pc:spChg>
        <pc:spChg chg="del">
          <ac:chgData name="jaime fuster" userId="9G+WvecYw6E40o8X+VrJsdFdaNZBZSDwMFC/C5NpE5A=" providerId="None" clId="Web-{00CDF475-64F3-472E-982E-13461FB99160}" dt="2022-11-07T08:32:49.168" v="36"/>
          <ac:spMkLst>
            <pc:docMk/>
            <pc:sldMk cId="846043310" sldId="353"/>
            <ac:spMk id="32" creationId="{CE04E188-0036-7A35-85B9-57FC1D622A74}"/>
          </ac:spMkLst>
        </pc:spChg>
        <pc:graphicFrameChg chg="add del mod">
          <ac:chgData name="jaime fuster" userId="9G+WvecYw6E40o8X+VrJsdFdaNZBZSDwMFC/C5NpE5A=" providerId="None" clId="Web-{00CDF475-64F3-472E-982E-13461FB99160}" dt="2022-11-07T08:32:59.184" v="38"/>
          <ac:graphicFrameMkLst>
            <pc:docMk/>
            <pc:sldMk cId="846043310" sldId="353"/>
            <ac:graphicFrameMk id="9" creationId="{0E972BF6-5B8F-EF3A-10E1-6393BCA64D20}"/>
          </ac:graphicFrameMkLst>
        </pc:graphicFrameChg>
        <pc:graphicFrameChg chg="add del mod modGraphic">
          <ac:chgData name="jaime fuster" userId="9G+WvecYw6E40o8X+VrJsdFdaNZBZSDwMFC/C5NpE5A=" providerId="None" clId="Web-{00CDF475-64F3-472E-982E-13461FB99160}" dt="2022-11-07T08:33:33.466" v="46"/>
          <ac:graphicFrameMkLst>
            <pc:docMk/>
            <pc:sldMk cId="846043310" sldId="353"/>
            <ac:graphicFrameMk id="14" creationId="{DE52EF3B-A593-84C4-B1FF-6B947D96AA0D}"/>
          </ac:graphicFrameMkLst>
        </pc:graphicFrameChg>
        <pc:graphicFrameChg chg="add mod modGraphic">
          <ac:chgData name="jaime fuster" userId="9G+WvecYw6E40o8X+VrJsdFdaNZBZSDwMFC/C5NpE5A=" providerId="None" clId="Web-{00CDF475-64F3-472E-982E-13461FB99160}" dt="2022-11-07T08:34:32.703" v="53"/>
          <ac:graphicFrameMkLst>
            <pc:docMk/>
            <pc:sldMk cId="846043310" sldId="353"/>
            <ac:graphicFrameMk id="17" creationId="{94FA94BF-26D7-440D-9224-F398448DD508}"/>
          </ac:graphicFrameMkLst>
        </pc:graphicFrameChg>
        <pc:picChg chg="del">
          <ac:chgData name="jaime fuster" userId="9G+WvecYw6E40o8X+VrJsdFdaNZBZSDwMFC/C5NpE5A=" providerId="None" clId="Web-{00CDF475-64F3-472E-982E-13461FB99160}" dt="2022-11-07T08:32:44.543" v="31"/>
          <ac:picMkLst>
            <pc:docMk/>
            <pc:sldMk cId="846043310" sldId="353"/>
            <ac:picMk id="8" creationId="{653EE7EF-793A-423F-0D85-970C332BDCFB}"/>
          </ac:picMkLst>
        </pc:picChg>
      </pc:sldChg>
      <pc:sldChg chg="new del">
        <pc:chgData name="jaime fuster" userId="9G+WvecYw6E40o8X+VrJsdFdaNZBZSDwMFC/C5NpE5A=" providerId="None" clId="Web-{00CDF475-64F3-472E-982E-13461FB99160}" dt="2022-11-07T08:32:31.449" v="29"/>
        <pc:sldMkLst>
          <pc:docMk/>
          <pc:sldMk cId="2641145369" sldId="353"/>
        </pc:sldMkLst>
      </pc:sldChg>
    </pc:docChg>
  </pc:docChgLst>
  <pc:docChgLst>
    <pc:chgData name="Alvaro Pendasrecondo (RMI)" userId="h6Xl73c1QHSnUD/1hcR0vKlZxH64RyGWN22lnrRRMuE=" providerId="None" clId="Web-{67FAEFAB-BAC9-49C1-B3A4-802C8FA7F8CF}"/>
    <pc:docChg chg="addSld delSld modSld sldOrd">
      <pc:chgData name="Alvaro Pendasrecondo (RMI)" userId="h6Xl73c1QHSnUD/1hcR0vKlZxH64RyGWN22lnrRRMuE=" providerId="None" clId="Web-{67FAEFAB-BAC9-49C1-B3A4-802C8FA7F8CF}" dt="2022-08-25T09:21:09.228" v="188" actId="1076"/>
      <pc:docMkLst>
        <pc:docMk/>
      </pc:docMkLst>
      <pc:sldChg chg="addSp delSp modSp add ord replId">
        <pc:chgData name="Alvaro Pendasrecondo (RMI)" userId="h6Xl73c1QHSnUD/1hcR0vKlZxH64RyGWN22lnrRRMuE=" providerId="None" clId="Web-{67FAEFAB-BAC9-49C1-B3A4-802C8FA7F8CF}" dt="2022-08-25T09:05:14.211" v="6" actId="1076"/>
        <pc:sldMkLst>
          <pc:docMk/>
          <pc:sldMk cId="1175354056" sldId="334"/>
        </pc:sldMkLst>
        <pc:spChg chg="add del mod">
          <ac:chgData name="Alvaro Pendasrecondo (RMI)" userId="h6Xl73c1QHSnUD/1hcR0vKlZxH64RyGWN22lnrRRMuE=" providerId="None" clId="Web-{67FAEFAB-BAC9-49C1-B3A4-802C8FA7F8CF}" dt="2022-08-25T09:05:07.133" v="3"/>
          <ac:spMkLst>
            <pc:docMk/>
            <pc:sldMk cId="1175354056" sldId="334"/>
            <ac:spMk id="7" creationId="{9DFD1EE8-6350-28E6-EEB4-DB9FEEFBC266}"/>
          </ac:spMkLst>
        </pc:spChg>
        <pc:spChg chg="del">
          <ac:chgData name="Alvaro Pendasrecondo (RMI)" userId="h6Xl73c1QHSnUD/1hcR0vKlZxH64RyGWN22lnrRRMuE=" providerId="None" clId="Web-{67FAEFAB-BAC9-49C1-B3A4-802C8FA7F8CF}" dt="2022-08-25T09:04:48.961" v="2"/>
          <ac:spMkLst>
            <pc:docMk/>
            <pc:sldMk cId="1175354056" sldId="334"/>
            <ac:spMk id="12" creationId="{37F25838-89AE-CA19-6999-C408F08EF259}"/>
          </ac:spMkLst>
        </pc:spChg>
        <pc:picChg chg="add mod ord">
          <ac:chgData name="Alvaro Pendasrecondo (RMI)" userId="h6Xl73c1QHSnUD/1hcR0vKlZxH64RyGWN22lnrRRMuE=" providerId="None" clId="Web-{67FAEFAB-BAC9-49C1-B3A4-802C8FA7F8CF}" dt="2022-08-25T09:05:14.211" v="6" actId="1076"/>
          <ac:picMkLst>
            <pc:docMk/>
            <pc:sldMk cId="1175354056" sldId="334"/>
            <ac:picMk id="8" creationId="{14439F99-AAFD-6387-ECE0-13D78F25176C}"/>
          </ac:picMkLst>
        </pc:picChg>
      </pc:sldChg>
      <pc:sldChg chg="addSp delSp modSp add ord replId">
        <pc:chgData name="Alvaro Pendasrecondo (RMI)" userId="h6Xl73c1QHSnUD/1hcR0vKlZxH64RyGWN22lnrRRMuE=" providerId="None" clId="Web-{67FAEFAB-BAC9-49C1-B3A4-802C8FA7F8CF}" dt="2022-08-25T09:19:05.148" v="141"/>
        <pc:sldMkLst>
          <pc:docMk/>
          <pc:sldMk cId="3327887098" sldId="335"/>
        </pc:sldMkLst>
        <pc:spChg chg="add mod">
          <ac:chgData name="Alvaro Pendasrecondo (RMI)" userId="h6Xl73c1QHSnUD/1hcR0vKlZxH64RyGWN22lnrRRMuE=" providerId="None" clId="Web-{67FAEFAB-BAC9-49C1-B3A4-802C8FA7F8CF}" dt="2022-08-25T09:07:24.901" v="22"/>
          <ac:spMkLst>
            <pc:docMk/>
            <pc:sldMk cId="3327887098" sldId="335"/>
            <ac:spMk id="3" creationId="{887815FC-6DF6-8E67-B9FF-72EC90953A50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42.920" v="56" actId="1076"/>
          <ac:spMkLst>
            <pc:docMk/>
            <pc:sldMk cId="3327887098" sldId="335"/>
            <ac:spMk id="9" creationId="{E750D216-E195-DF3A-1753-F330A4235D93}"/>
          </ac:spMkLst>
        </pc:spChg>
        <pc:spChg chg="add del">
          <ac:chgData name="Alvaro Pendasrecondo (RMI)" userId="h6Xl73c1QHSnUD/1hcR0vKlZxH64RyGWN22lnrRRMuE=" providerId="None" clId="Web-{67FAEFAB-BAC9-49C1-B3A4-802C8FA7F8CF}" dt="2022-08-25T09:08:00.464" v="27"/>
          <ac:spMkLst>
            <pc:docMk/>
            <pc:sldMk cId="3327887098" sldId="335"/>
            <ac:spMk id="10" creationId="{F8594E95-768A-8F2A-4ADF-E0894326FD8E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19.092" v="46"/>
          <ac:spMkLst>
            <pc:docMk/>
            <pc:sldMk cId="3327887098" sldId="335"/>
            <ac:spMk id="12" creationId="{DC7BCCAF-5B3E-7AA6-1B78-7801922CD253}"/>
          </ac:spMkLst>
        </pc:spChg>
        <pc:spChg chg="add mod">
          <ac:chgData name="Alvaro Pendasrecondo (RMI)" userId="h6Xl73c1QHSnUD/1hcR0vKlZxH64RyGWN22lnrRRMuE=" providerId="None" clId="Web-{67FAEFAB-BAC9-49C1-B3A4-802C8FA7F8CF}" dt="2022-08-25T09:11:01.483" v="58"/>
          <ac:spMkLst>
            <pc:docMk/>
            <pc:sldMk cId="3327887098" sldId="335"/>
            <ac:spMk id="14" creationId="{15DE8155-374E-866C-4105-255D8DC14B16}"/>
          </ac:spMkLst>
        </pc:spChg>
        <pc:spChg chg="add mod">
          <ac:chgData name="Alvaro Pendasrecondo (RMI)" userId="h6Xl73c1QHSnUD/1hcR0vKlZxH64RyGWN22lnrRRMuE=" providerId="None" clId="Web-{67FAEFAB-BAC9-49C1-B3A4-802C8FA7F8CF}" dt="2022-08-25T09:10:35.983" v="52" actId="1076"/>
          <ac:spMkLst>
            <pc:docMk/>
            <pc:sldMk cId="3327887098" sldId="335"/>
            <ac:spMk id="15" creationId="{4BEC8E42-7309-BEA2-9C51-F2E21A11E9EF}"/>
          </ac:spMkLst>
        </pc:spChg>
        <pc:spChg chg="add mod">
          <ac:chgData name="Alvaro Pendasrecondo (RMI)" userId="h6Xl73c1QHSnUD/1hcR0vKlZxH64RyGWN22lnrRRMuE=" providerId="None" clId="Web-{67FAEFAB-BAC9-49C1-B3A4-802C8FA7F8CF}" dt="2022-08-25T09:11:18.937" v="63" actId="1076"/>
          <ac:spMkLst>
            <pc:docMk/>
            <pc:sldMk cId="3327887098" sldId="335"/>
            <ac:spMk id="16" creationId="{213ECE2C-B3D5-5533-493F-DE79C733008F}"/>
          </ac:spMkLst>
        </pc:spChg>
        <pc:spChg chg="add del mod">
          <ac:chgData name="Alvaro Pendasrecondo (RMI)" userId="h6Xl73c1QHSnUD/1hcR0vKlZxH64RyGWN22lnrRRMuE=" providerId="None" clId="Web-{67FAEFAB-BAC9-49C1-B3A4-802C8FA7F8CF}" dt="2022-08-25T09:11:51.172" v="72"/>
          <ac:spMkLst>
            <pc:docMk/>
            <pc:sldMk cId="3327887098" sldId="335"/>
            <ac:spMk id="17" creationId="{CB34FBB1-D623-2100-F9A2-264FEFCA14CD}"/>
          </ac:spMkLst>
        </pc:spChg>
        <pc:spChg chg="add del">
          <ac:chgData name="Alvaro Pendasrecondo (RMI)" userId="h6Xl73c1QHSnUD/1hcR0vKlZxH64RyGWN22lnrRRMuE=" providerId="None" clId="Web-{67FAEFAB-BAC9-49C1-B3A4-802C8FA7F8CF}" dt="2022-08-25T09:12:40.407" v="79"/>
          <ac:spMkLst>
            <pc:docMk/>
            <pc:sldMk cId="3327887098" sldId="335"/>
            <ac:spMk id="19" creationId="{207A6968-7B18-E195-F1DC-A18F32C8247A}"/>
          </ac:spMkLst>
        </pc:spChg>
        <pc:spChg chg="add mod">
          <ac:chgData name="Alvaro Pendasrecondo (RMI)" userId="h6Xl73c1QHSnUD/1hcR0vKlZxH64RyGWN22lnrRRMuE=" providerId="None" clId="Web-{67FAEFAB-BAC9-49C1-B3A4-802C8FA7F8CF}" dt="2022-08-25T09:17:49.912" v="137" actId="1076"/>
          <ac:spMkLst>
            <pc:docMk/>
            <pc:sldMk cId="3327887098" sldId="335"/>
            <ac:spMk id="32" creationId="{3F0B1142-2795-F8D6-51AE-E0FA7F0259D4}"/>
          </ac:spMkLst>
        </pc:spChg>
        <pc:picChg chg="mod">
          <ac:chgData name="Alvaro Pendasrecondo (RMI)" userId="h6Xl73c1QHSnUD/1hcR0vKlZxH64RyGWN22lnrRRMuE=" providerId="None" clId="Web-{67FAEFAB-BAC9-49C1-B3A4-802C8FA7F8CF}" dt="2022-08-25T09:07:55.480" v="26" actId="1076"/>
          <ac:picMkLst>
            <pc:docMk/>
            <pc:sldMk cId="3327887098" sldId="335"/>
            <ac:picMk id="8" creationId="{14439F99-AAFD-6387-ECE0-13D78F25176C}"/>
          </ac:picMkLst>
        </pc:picChg>
        <pc:inkChg chg="add">
          <ac:chgData name="Alvaro Pendasrecondo (RMI)" userId="h6Xl73c1QHSnUD/1hcR0vKlZxH64RyGWN22lnrRRMuE=" providerId="None" clId="Web-{67FAEFAB-BAC9-49C1-B3A4-802C8FA7F8CF}" dt="2022-08-25T09:13:20.392" v="80"/>
          <ac:inkMkLst>
            <pc:docMk/>
            <pc:sldMk cId="3327887098" sldId="335"/>
            <ac:inkMk id="20" creationId="{743DC77C-3718-9FC7-15F8-C0493B6E9292}"/>
          </ac:inkMkLst>
        </pc:inkChg>
        <pc:inkChg chg="add">
          <ac:chgData name="Alvaro Pendasrecondo (RMI)" userId="h6Xl73c1QHSnUD/1hcR0vKlZxH64RyGWN22lnrRRMuE=" providerId="None" clId="Web-{67FAEFAB-BAC9-49C1-B3A4-802C8FA7F8CF}" dt="2022-08-25T09:13:21.048" v="81"/>
          <ac:inkMkLst>
            <pc:docMk/>
            <pc:sldMk cId="3327887098" sldId="335"/>
            <ac:inkMk id="21" creationId="{53C49682-793D-8B13-0579-EA29C4F32590}"/>
          </ac:inkMkLst>
        </pc:inkChg>
        <pc:inkChg chg="add del">
          <ac:chgData name="Alvaro Pendasrecondo (RMI)" userId="h6Xl73c1QHSnUD/1hcR0vKlZxH64RyGWN22lnrRRMuE=" providerId="None" clId="Web-{67FAEFAB-BAC9-49C1-B3A4-802C8FA7F8CF}" dt="2022-08-25T09:13:52.252" v="84"/>
          <ac:inkMkLst>
            <pc:docMk/>
            <pc:sldMk cId="3327887098" sldId="335"/>
            <ac:inkMk id="22" creationId="{8734F8B3-5594-8E2B-A052-C6BC3F10E94D}"/>
          </ac:inkMkLst>
        </pc:inkChg>
        <pc:inkChg chg="add">
          <ac:chgData name="Alvaro Pendasrecondo (RMI)" userId="h6Xl73c1QHSnUD/1hcR0vKlZxH64RyGWN22lnrRRMuE=" providerId="None" clId="Web-{67FAEFAB-BAC9-49C1-B3A4-802C8FA7F8CF}" dt="2022-08-25T09:13:33.955" v="83"/>
          <ac:inkMkLst>
            <pc:docMk/>
            <pc:sldMk cId="3327887098" sldId="335"/>
            <ac:inkMk id="23" creationId="{83086DCE-9532-185F-0D45-D6C07F1B4294}"/>
          </ac:inkMkLst>
        </pc:inkChg>
        <pc:cxnChg chg="add del mod">
          <ac:chgData name="Alvaro Pendasrecondo (RMI)" userId="h6Xl73c1QHSnUD/1hcR0vKlZxH64RyGWN22lnrRRMuE=" providerId="None" clId="Web-{67FAEFAB-BAC9-49C1-B3A4-802C8FA7F8CF}" dt="2022-08-25T09:12:23.313" v="77"/>
          <ac:cxnSpMkLst>
            <pc:docMk/>
            <pc:sldMk cId="3327887098" sldId="335"/>
            <ac:cxnSpMk id="18" creationId="{0148DD45-6DE3-1AE4-052D-6B46D7C959ED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18.489" v="116"/>
          <ac:cxnSpMkLst>
            <pc:docMk/>
            <pc:sldMk cId="3327887098" sldId="335"/>
            <ac:cxnSpMk id="24" creationId="{7C24C38E-3B93-FC58-04D3-02B8DA6367B8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25.411" v="117"/>
          <ac:cxnSpMkLst>
            <pc:docMk/>
            <pc:sldMk cId="3327887098" sldId="335"/>
            <ac:cxnSpMk id="25" creationId="{2A13C087-3400-2729-A090-52EBB6E51D4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30.771" v="131"/>
          <ac:cxnSpMkLst>
            <pc:docMk/>
            <pc:sldMk cId="3327887098" sldId="335"/>
            <ac:cxnSpMk id="26" creationId="{1275BFBF-EA54-15EC-6DF9-E096805288CD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6:03.864" v="113"/>
          <ac:cxnSpMkLst>
            <pc:docMk/>
            <pc:sldMk cId="3327887098" sldId="335"/>
            <ac:cxnSpMk id="27" creationId="{84740285-30E9-20F3-7D3D-E69EA303860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08.568" v="125"/>
          <ac:cxnSpMkLst>
            <pc:docMk/>
            <pc:sldMk cId="3327887098" sldId="335"/>
            <ac:cxnSpMk id="28" creationId="{9BEA21F8-5F30-D0B0-A7A8-499D221AFDF7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16.896" v="127"/>
          <ac:cxnSpMkLst>
            <pc:docMk/>
            <pc:sldMk cId="3327887098" sldId="335"/>
            <ac:cxnSpMk id="29" creationId="{0CAF6571-886E-5198-8EEC-53F8E206EDCE}"/>
          </ac:cxnSpMkLst>
        </pc:cxnChg>
        <pc:cxnChg chg="add mod">
          <ac:chgData name="Alvaro Pendasrecondo (RMI)" userId="h6Xl73c1QHSnUD/1hcR0vKlZxH64RyGWN22lnrRRMuE=" providerId="None" clId="Web-{67FAEFAB-BAC9-49C1-B3A4-802C8FA7F8CF}" dt="2022-08-25T09:17:23.599" v="129"/>
          <ac:cxnSpMkLst>
            <pc:docMk/>
            <pc:sldMk cId="3327887098" sldId="335"/>
            <ac:cxnSpMk id="30" creationId="{B9F3D37D-4D3E-9C63-808E-2462BEDF5547}"/>
          </ac:cxnSpMkLst>
        </pc:cxnChg>
        <pc:cxnChg chg="add del mod">
          <ac:chgData name="Alvaro Pendasrecondo (RMI)" userId="h6Xl73c1QHSnUD/1hcR0vKlZxH64RyGWN22lnrRRMuE=" providerId="None" clId="Web-{67FAEFAB-BAC9-49C1-B3A4-802C8FA7F8CF}" dt="2022-08-25T09:16:58.787" v="123"/>
          <ac:cxnSpMkLst>
            <pc:docMk/>
            <pc:sldMk cId="3327887098" sldId="335"/>
            <ac:cxnSpMk id="31" creationId="{B20C8692-1D7C-E2F7-E772-54621F50C908}"/>
          </ac:cxnSpMkLst>
        </pc:cxnChg>
      </pc:sldChg>
      <pc:sldChg chg="add del replId">
        <pc:chgData name="Alvaro Pendasrecondo (RMI)" userId="h6Xl73c1QHSnUD/1hcR0vKlZxH64RyGWN22lnrRRMuE=" providerId="None" clId="Web-{67FAEFAB-BAC9-49C1-B3A4-802C8FA7F8CF}" dt="2022-08-25T09:16:55.302" v="122"/>
        <pc:sldMkLst>
          <pc:docMk/>
          <pc:sldMk cId="1559079815" sldId="336"/>
        </pc:sldMkLst>
      </pc:sldChg>
      <pc:sldChg chg="add del replId">
        <pc:chgData name="Alvaro Pendasrecondo (RMI)" userId="h6Xl73c1QHSnUD/1hcR0vKlZxH64RyGWN22lnrRRMuE=" providerId="None" clId="Web-{67FAEFAB-BAC9-49C1-B3A4-802C8FA7F8CF}" dt="2022-08-25T09:18:04.538" v="139"/>
        <pc:sldMkLst>
          <pc:docMk/>
          <pc:sldMk cId="2583496514" sldId="336"/>
        </pc:sldMkLst>
      </pc:sldChg>
      <pc:sldChg chg="addSp modSp add replId">
        <pc:chgData name="Alvaro Pendasrecondo (RMI)" userId="h6Xl73c1QHSnUD/1hcR0vKlZxH64RyGWN22lnrRRMuE=" providerId="None" clId="Web-{67FAEFAB-BAC9-49C1-B3A4-802C8FA7F8CF}" dt="2022-08-25T09:20:39.415" v="175" actId="1076"/>
        <pc:sldMkLst>
          <pc:docMk/>
          <pc:sldMk cId="4276072072" sldId="336"/>
        </pc:sldMkLst>
        <pc:spChg chg="add mod">
          <ac:chgData name="Alvaro Pendasrecondo (RMI)" userId="h6Xl73c1QHSnUD/1hcR0vKlZxH64RyGWN22lnrRRMuE=" providerId="None" clId="Web-{67FAEFAB-BAC9-49C1-B3A4-802C8FA7F8CF}" dt="2022-08-25T09:19:16.008" v="152"/>
          <ac:spMkLst>
            <pc:docMk/>
            <pc:sldMk cId="4276072072" sldId="336"/>
            <ac:spMk id="7" creationId="{4D10EB42-4A89-1067-EEEB-28C9C275F322}"/>
          </ac:spMkLst>
        </pc:spChg>
        <pc:spChg chg="add mod">
          <ac:chgData name="Alvaro Pendasrecondo (RMI)" userId="h6Xl73c1QHSnUD/1hcR0vKlZxH64RyGWN22lnrRRMuE=" providerId="None" clId="Web-{67FAEFAB-BAC9-49C1-B3A4-802C8FA7F8CF}" dt="2022-08-25T09:19:28.852" v="157" actId="14100"/>
          <ac:spMkLst>
            <pc:docMk/>
            <pc:sldMk cId="4276072072" sldId="336"/>
            <ac:spMk id="9" creationId="{FA647DB9-4933-27C5-BE37-5DCC5066E5E3}"/>
          </ac:spMkLst>
        </pc:spChg>
        <pc:spChg chg="add mod">
          <ac:chgData name="Alvaro Pendasrecondo (RMI)" userId="h6Xl73c1QHSnUD/1hcR0vKlZxH64RyGWN22lnrRRMuE=" providerId="None" clId="Web-{67FAEFAB-BAC9-49C1-B3A4-802C8FA7F8CF}" dt="2022-08-25T09:20:39.415" v="175" actId="1076"/>
          <ac:spMkLst>
            <pc:docMk/>
            <pc:sldMk cId="4276072072" sldId="336"/>
            <ac:spMk id="14" creationId="{F4C194FE-A8F8-3AD2-FE5E-C1299A03AC84}"/>
          </ac:spMkLst>
        </pc:spChg>
        <pc:cxnChg chg="add mod">
          <ac:chgData name="Alvaro Pendasrecondo (RMI)" userId="h6Xl73c1QHSnUD/1hcR0vKlZxH64RyGWN22lnrRRMuE=" providerId="None" clId="Web-{67FAEFAB-BAC9-49C1-B3A4-802C8FA7F8CF}" dt="2022-08-25T09:19:58.274" v="165" actId="1076"/>
          <ac:cxnSpMkLst>
            <pc:docMk/>
            <pc:sldMk cId="4276072072" sldId="336"/>
            <ac:cxnSpMk id="10" creationId="{18C9D5EF-02C3-0C75-24A8-83AF6A7187CD}"/>
          </ac:cxnSpMkLst>
        </pc:cxnChg>
      </pc:sldChg>
      <pc:sldChg chg="add del replId">
        <pc:chgData name="Alvaro Pendasrecondo (RMI)" userId="h6Xl73c1QHSnUD/1hcR0vKlZxH64RyGWN22lnrRRMuE=" providerId="None" clId="Web-{67FAEFAB-BAC9-49C1-B3A4-802C8FA7F8CF}" dt="2022-08-25T09:20:48.103" v="177"/>
        <pc:sldMkLst>
          <pc:docMk/>
          <pc:sldMk cId="1728721247" sldId="337"/>
        </pc:sldMkLst>
      </pc:sldChg>
      <pc:sldChg chg="addSp modSp add ord replId">
        <pc:chgData name="Alvaro Pendasrecondo (RMI)" userId="h6Xl73c1QHSnUD/1hcR0vKlZxH64RyGWN22lnrRRMuE=" providerId="None" clId="Web-{67FAEFAB-BAC9-49C1-B3A4-802C8FA7F8CF}" dt="2022-08-25T09:21:09.228" v="188" actId="1076"/>
        <pc:sldMkLst>
          <pc:docMk/>
          <pc:sldMk cId="4137727842" sldId="337"/>
        </pc:sldMkLst>
        <pc:spChg chg="add mod">
          <ac:chgData name="Alvaro Pendasrecondo (RMI)" userId="h6Xl73c1QHSnUD/1hcR0vKlZxH64RyGWN22lnrRRMuE=" providerId="None" clId="Web-{67FAEFAB-BAC9-49C1-B3A4-802C8FA7F8CF}" dt="2022-08-25T09:21:09.228" v="188" actId="1076"/>
          <ac:spMkLst>
            <pc:docMk/>
            <pc:sldMk cId="4137727842" sldId="337"/>
            <ac:spMk id="7" creationId="{7C88980A-5702-8792-5368-FDAC40278106}"/>
          </ac:spMkLst>
        </pc:spChg>
      </pc:sldChg>
    </pc:docChg>
  </pc:docChgLst>
  <pc:docChgLst>
    <pc:chgData name="Alvaro Pendasrecondo (RMI)" userId="h6Xl73c1QHSnUD/1hcR0vKlZxH64RyGWN22lnrRRMuE=" providerId="None" clId="Web-{682297DC-9F38-473E-B62A-E475D0330332}"/>
    <pc:docChg chg="modSld">
      <pc:chgData name="Alvaro Pendasrecondo (RMI)" userId="h6Xl73c1QHSnUD/1hcR0vKlZxH64RyGWN22lnrRRMuE=" providerId="None" clId="Web-{682297DC-9F38-473E-B62A-E475D0330332}" dt="2022-08-24T07:27:30.960" v="2" actId="1076"/>
      <pc:docMkLst>
        <pc:docMk/>
      </pc:docMkLst>
      <pc:sldChg chg="addSp modSp">
        <pc:chgData name="Alvaro Pendasrecondo (RMI)" userId="h6Xl73c1QHSnUD/1hcR0vKlZxH64RyGWN22lnrRRMuE=" providerId="None" clId="Web-{682297DC-9F38-473E-B62A-E475D0330332}" dt="2022-08-24T07:27:30.960" v="2" actId="1076"/>
        <pc:sldMkLst>
          <pc:docMk/>
          <pc:sldMk cId="1832567073" sldId="332"/>
        </pc:sldMkLst>
        <pc:spChg chg="add mod">
          <ac:chgData name="Alvaro Pendasrecondo (RMI)" userId="h6Xl73c1QHSnUD/1hcR0vKlZxH64RyGWN22lnrRRMuE=" providerId="None" clId="Web-{682297DC-9F38-473E-B62A-E475D0330332}" dt="2022-08-24T07:27:30.960" v="2" actId="1076"/>
          <ac:spMkLst>
            <pc:docMk/>
            <pc:sldMk cId="1832567073" sldId="332"/>
            <ac:spMk id="8" creationId="{3AFA090E-EF3F-3A01-E2F2-2E4C6DFA5F64}"/>
          </ac:spMkLst>
        </pc:spChg>
        <pc:picChg chg="mod">
          <ac:chgData name="Alvaro Pendasrecondo (RMI)" userId="h6Xl73c1QHSnUD/1hcR0vKlZxH64RyGWN22lnrRRMuE=" providerId="None" clId="Web-{682297DC-9F38-473E-B62A-E475D0330332}" dt="2022-08-24T07:27:23.975" v="1" actId="1076"/>
          <ac:picMkLst>
            <pc:docMk/>
            <pc:sldMk cId="1832567073" sldId="332"/>
            <ac:picMk id="3" creationId="{415AC7B4-E8EB-5FC6-1309-89706B345000}"/>
          </ac:picMkLst>
        </pc:picChg>
      </pc:sldChg>
    </pc:docChg>
  </pc:docChgLst>
  <pc:docChgLst>
    <pc:chgData name="Alvaro Pendasrecondo (RMI)" userId="h6Xl73c1QHSnUD/1hcR0vKlZxH64RyGWN22lnrRRMuE=" providerId="None" clId="Web-{20932643-0F94-4154-B69D-876295C98E1C}"/>
    <pc:docChg chg="modSld">
      <pc:chgData name="Alvaro Pendasrecondo (RMI)" userId="h6Xl73c1QHSnUD/1hcR0vKlZxH64RyGWN22lnrRRMuE=" providerId="None" clId="Web-{20932643-0F94-4154-B69D-876295C98E1C}" dt="2022-08-30T03:55:17.820" v="457" actId="20577"/>
      <pc:docMkLst>
        <pc:docMk/>
      </pc:docMkLst>
      <pc:sldChg chg="modSp">
        <pc:chgData name="Alvaro Pendasrecondo (RMI)" userId="h6Xl73c1QHSnUD/1hcR0vKlZxH64RyGWN22lnrRRMuE=" providerId="None" clId="Web-{20932643-0F94-4154-B69D-876295C98E1C}" dt="2022-08-30T03:55:17.820" v="457" actId="20577"/>
        <pc:sldMkLst>
          <pc:docMk/>
          <pc:sldMk cId="3776553924" sldId="322"/>
        </pc:sldMkLst>
        <pc:spChg chg="mod">
          <ac:chgData name="Alvaro Pendasrecondo (RMI)" userId="h6Xl73c1QHSnUD/1hcR0vKlZxH64RyGWN22lnrRRMuE=" providerId="None" clId="Web-{20932643-0F94-4154-B69D-876295C98E1C}" dt="2022-08-30T03:55:17.820" v="457" actId="20577"/>
          <ac:spMkLst>
            <pc:docMk/>
            <pc:sldMk cId="3776553924" sldId="322"/>
            <ac:spMk id="2" creationId="{E0BF58E5-6C40-1940-98BB-CEEBCE6959CD}"/>
          </ac:spMkLst>
        </pc:spChg>
        <pc:spChg chg="mod">
          <ac:chgData name="Alvaro Pendasrecondo (RMI)" userId="h6Xl73c1QHSnUD/1hcR0vKlZxH64RyGWN22lnrRRMuE=" providerId="None" clId="Web-{20932643-0F94-4154-B69D-876295C98E1C}" dt="2022-08-30T03:20:14.583" v="456" actId="20577"/>
          <ac:spMkLst>
            <pc:docMk/>
            <pc:sldMk cId="3776553924" sldId="322"/>
            <ac:spMk id="8" creationId="{6AA0A814-9034-6263-0B90-C6AD2B12A8F8}"/>
          </ac:spMkLst>
        </pc:spChg>
      </pc:sldChg>
    </pc:docChg>
  </pc:docChgLst>
  <pc:docChgLst>
    <pc:chgData name="Jaime Fusterdelafuente (RMI)" userId="IYH7uUTFnJv3MjBwl3lEYEijwCwPIyYz2T/gEeCvvkc=" providerId="None" clId="Web-{7F1EFDC5-F850-468B-BBB0-52F5CE450FF2}"/>
    <pc:docChg chg="modSld">
      <pc:chgData name="Jaime Fusterdelafuente (RMI)" userId="IYH7uUTFnJv3MjBwl3lEYEijwCwPIyYz2T/gEeCvvkc=" providerId="None" clId="Web-{7F1EFDC5-F850-468B-BBB0-52F5CE450FF2}" dt="2022-08-24T08:22:34.401" v="151" actId="14100"/>
      <pc:docMkLst>
        <pc:docMk/>
      </pc:docMkLst>
      <pc:sldChg chg="modSp">
        <pc:chgData name="Jaime Fusterdelafuente (RMI)" userId="IYH7uUTFnJv3MjBwl3lEYEijwCwPIyYz2T/gEeCvvkc=" providerId="None" clId="Web-{7F1EFDC5-F850-468B-BBB0-52F5CE450FF2}" dt="2022-08-24T08:22:34.401" v="151" actId="14100"/>
        <pc:sldMkLst>
          <pc:docMk/>
          <pc:sldMk cId="3901868855" sldId="256"/>
        </pc:sldMkLst>
        <pc:spChg chg="mod">
          <ac:chgData name="Jaime Fusterdelafuente (RMI)" userId="IYH7uUTFnJv3MjBwl3lEYEijwCwPIyYz2T/gEeCvvkc=" providerId="None" clId="Web-{7F1EFDC5-F850-468B-BBB0-52F5CE450FF2}" dt="2022-08-24T08:22:34.401" v="151" actId="14100"/>
          <ac:spMkLst>
            <pc:docMk/>
            <pc:sldMk cId="3901868855" sldId="256"/>
            <ac:spMk id="6" creationId="{D3174377-A420-1E27-8FF1-4819D79069CA}"/>
          </ac:spMkLst>
        </pc:spChg>
      </pc:sldChg>
    </pc:docChg>
  </pc:docChgLst>
  <pc:docChgLst>
    <pc:chgData name="jaime fuster" userId="9G+WvecYw6E40o8X+VrJsdFdaNZBZSDwMFC/C5NpE5A=" providerId="None" clId="Web-{EE43B9DB-28DA-4DB1-94F5-A4C788101E4F}"/>
    <pc:docChg chg="addSld modSld">
      <pc:chgData name="jaime fuster" userId="9G+WvecYw6E40o8X+VrJsdFdaNZBZSDwMFC/C5NpE5A=" providerId="None" clId="Web-{EE43B9DB-28DA-4DB1-94F5-A4C788101E4F}" dt="2022-11-07T10:01:07.308" v="9" actId="1076"/>
      <pc:docMkLst>
        <pc:docMk/>
      </pc:docMkLst>
      <pc:sldChg chg="addSp delSp modSp">
        <pc:chgData name="jaime fuster" userId="9G+WvecYw6E40o8X+VrJsdFdaNZBZSDwMFC/C5NpE5A=" providerId="None" clId="Web-{EE43B9DB-28DA-4DB1-94F5-A4C788101E4F}" dt="2022-11-07T10:01:07.308" v="9" actId="1076"/>
        <pc:sldMkLst>
          <pc:docMk/>
          <pc:sldMk cId="2962546523" sldId="339"/>
        </pc:sldMkLst>
        <pc:spChg chg="del">
          <ac:chgData name="jaime fuster" userId="9G+WvecYw6E40o8X+VrJsdFdaNZBZSDwMFC/C5NpE5A=" providerId="None" clId="Web-{EE43B9DB-28DA-4DB1-94F5-A4C788101E4F}" dt="2022-11-07T10:01:03.636" v="8"/>
          <ac:spMkLst>
            <pc:docMk/>
            <pc:sldMk cId="2962546523" sldId="339"/>
            <ac:spMk id="7" creationId="{EBD04F0C-017D-368A-2F05-11BBF0B15846}"/>
          </ac:spMkLst>
        </pc:spChg>
        <pc:spChg chg="del">
          <ac:chgData name="jaime fuster" userId="9G+WvecYw6E40o8X+VrJsdFdaNZBZSDwMFC/C5NpE5A=" providerId="None" clId="Web-{EE43B9DB-28DA-4DB1-94F5-A4C788101E4F}" dt="2022-11-07T10:00:54.792" v="6"/>
          <ac:spMkLst>
            <pc:docMk/>
            <pc:sldMk cId="2962546523" sldId="339"/>
            <ac:spMk id="8" creationId="{8980895D-188E-1167-65CC-3C65B8F80C78}"/>
          </ac:spMkLst>
        </pc:spChg>
        <pc:picChg chg="add mod">
          <ac:chgData name="jaime fuster" userId="9G+WvecYw6E40o8X+VrJsdFdaNZBZSDwMFC/C5NpE5A=" providerId="None" clId="Web-{EE43B9DB-28DA-4DB1-94F5-A4C788101E4F}" dt="2022-11-07T10:01:07.308" v="9" actId="1076"/>
          <ac:picMkLst>
            <pc:docMk/>
            <pc:sldMk cId="2962546523" sldId="339"/>
            <ac:picMk id="9" creationId="{E2687109-6B19-B669-7D13-182BAE39C31C}"/>
          </ac:picMkLst>
        </pc:picChg>
        <pc:picChg chg="del">
          <ac:chgData name="jaime fuster" userId="9G+WvecYw6E40o8X+VrJsdFdaNZBZSDwMFC/C5NpE5A=" providerId="None" clId="Web-{EE43B9DB-28DA-4DB1-94F5-A4C788101E4F}" dt="2022-11-07T10:00:40.042" v="2"/>
          <ac:picMkLst>
            <pc:docMk/>
            <pc:sldMk cId="2962546523" sldId="339"/>
            <ac:picMk id="17" creationId="{0B7DFF09-71AA-405E-163F-E148AF88FA81}"/>
          </ac:picMkLst>
        </pc:picChg>
      </pc:sldChg>
      <pc:sldChg chg="add mod replId modShow">
        <pc:chgData name="jaime fuster" userId="9G+WvecYw6E40o8X+VrJsdFdaNZBZSDwMFC/C5NpE5A=" providerId="None" clId="Web-{EE43B9DB-28DA-4DB1-94F5-A4C788101E4F}" dt="2022-11-07T10:00:24.213" v="1"/>
        <pc:sldMkLst>
          <pc:docMk/>
          <pc:sldMk cId="366176368" sldId="354"/>
        </pc:sldMkLst>
      </pc:sldChg>
    </pc:docChg>
  </pc:docChgLst>
  <pc:docChgLst>
    <pc:chgData name="jaime fuster" userId="9G+WvecYw6E40o8X+VrJsdFdaNZBZSDwMFC/C5NpE5A=" providerId="None" clId="Web-{D72B090C-5158-4AF8-A046-2DF4FA28D1DA}"/>
    <pc:docChg chg="modSld">
      <pc:chgData name="jaime fuster" userId="9G+WvecYw6E40o8X+VrJsdFdaNZBZSDwMFC/C5NpE5A=" providerId="None" clId="Web-{D72B090C-5158-4AF8-A046-2DF4FA28D1DA}" dt="2022-09-01T10:04:06.127" v="1" actId="14100"/>
      <pc:docMkLst>
        <pc:docMk/>
      </pc:docMkLst>
      <pc:sldChg chg="modSp">
        <pc:chgData name="jaime fuster" userId="9G+WvecYw6E40o8X+VrJsdFdaNZBZSDwMFC/C5NpE5A=" providerId="None" clId="Web-{D72B090C-5158-4AF8-A046-2DF4FA28D1DA}" dt="2022-09-01T10:04:06.127" v="1" actId="14100"/>
        <pc:sldMkLst>
          <pc:docMk/>
          <pc:sldMk cId="681808609" sldId="319"/>
        </pc:sldMkLst>
        <pc:spChg chg="mod">
          <ac:chgData name="jaime fuster" userId="9G+WvecYw6E40o8X+VrJsdFdaNZBZSDwMFC/C5NpE5A=" providerId="None" clId="Web-{D72B090C-5158-4AF8-A046-2DF4FA28D1DA}" dt="2022-09-01T10:04:06.127" v="1" actId="14100"/>
          <ac:spMkLst>
            <pc:docMk/>
            <pc:sldMk cId="681808609" sldId="319"/>
            <ac:spMk id="8" creationId="{1D6F786B-A574-D816-83B5-B8129AB29953}"/>
          </ac:spMkLst>
        </pc:spChg>
      </pc:sldChg>
    </pc:docChg>
  </pc:docChgLst>
  <pc:docChgLst>
    <pc:chgData name="Jaime Fusterdelafuente (RMI)" userId="IYH7uUTFnJv3MjBwl3lEYEijwCwPIyYz2T/gEeCvvkc=" providerId="None" clId="Web-{F2B35C9D-FD2E-4B21-8BEF-308160F7926E}"/>
    <pc:docChg chg="addSld delSld modSld">
      <pc:chgData name="Jaime Fusterdelafuente (RMI)" userId="IYH7uUTFnJv3MjBwl3lEYEijwCwPIyYz2T/gEeCvvkc=" providerId="None" clId="Web-{F2B35C9D-FD2E-4B21-8BEF-308160F7926E}" dt="2022-08-30T04:33:36.581" v="1035" actId="20577"/>
      <pc:docMkLst>
        <pc:docMk/>
      </pc:docMkLst>
      <pc:sldChg chg="modSp">
        <pc:chgData name="Jaime Fusterdelafuente (RMI)" userId="IYH7uUTFnJv3MjBwl3lEYEijwCwPIyYz2T/gEeCvvkc=" providerId="None" clId="Web-{F2B35C9D-FD2E-4B21-8BEF-308160F7926E}" dt="2022-08-30T04:31:57.813" v="984" actId="20577"/>
        <pc:sldMkLst>
          <pc:docMk/>
          <pc:sldMk cId="3929727682" sldId="321"/>
        </pc:sldMkLst>
        <pc:spChg chg="mod">
          <ac:chgData name="Jaime Fusterdelafuente (RMI)" userId="IYH7uUTFnJv3MjBwl3lEYEijwCwPIyYz2T/gEeCvvkc=" providerId="None" clId="Web-{F2B35C9D-FD2E-4B21-8BEF-308160F7926E}" dt="2022-08-30T04:31:57.813" v="984" actId="20577"/>
          <ac:spMkLst>
            <pc:docMk/>
            <pc:sldMk cId="3929727682" sldId="321"/>
            <ac:spMk id="8" creationId="{0657764A-9B4A-D617-476F-BD15AFC2D4AE}"/>
          </ac:spMkLst>
        </pc:spChg>
      </pc:sldChg>
      <pc:sldChg chg="modSp">
        <pc:chgData name="Jaime Fusterdelafuente (RMI)" userId="IYH7uUTFnJv3MjBwl3lEYEijwCwPIyYz2T/gEeCvvkc=" providerId="None" clId="Web-{F2B35C9D-FD2E-4B21-8BEF-308160F7926E}" dt="2022-08-30T04:33:36.581" v="1035" actId="20577"/>
        <pc:sldMkLst>
          <pc:docMk/>
          <pc:sldMk cId="3776553924" sldId="322"/>
        </pc:sldMkLst>
        <pc:spChg chg="mod">
          <ac:chgData name="Jaime Fusterdelafuente (RMI)" userId="IYH7uUTFnJv3MjBwl3lEYEijwCwPIyYz2T/gEeCvvkc=" providerId="None" clId="Web-{F2B35C9D-FD2E-4B21-8BEF-308160F7926E}" dt="2022-08-30T04:33:36.581" v="1035" actId="20577"/>
          <ac:spMkLst>
            <pc:docMk/>
            <pc:sldMk cId="3776553924" sldId="322"/>
            <ac:spMk id="8" creationId="{6AA0A814-9034-6263-0B90-C6AD2B12A8F8}"/>
          </ac:spMkLst>
        </pc:spChg>
      </pc:sldChg>
      <pc:sldChg chg="addSp delSp modSp">
        <pc:chgData name="Jaime Fusterdelafuente (RMI)" userId="IYH7uUTFnJv3MjBwl3lEYEijwCwPIyYz2T/gEeCvvkc=" providerId="None" clId="Web-{F2B35C9D-FD2E-4B21-8BEF-308160F7926E}" dt="2022-08-30T03:54:42.865" v="492" actId="20577"/>
        <pc:sldMkLst>
          <pc:docMk/>
          <pc:sldMk cId="4003007549" sldId="324"/>
        </pc:sldMkLst>
        <pc:spChg chg="add del mod">
          <ac:chgData name="Jaime Fusterdelafuente (RMI)" userId="IYH7uUTFnJv3MjBwl3lEYEijwCwPIyYz2T/gEeCvvkc=" providerId="None" clId="Web-{F2B35C9D-FD2E-4B21-8BEF-308160F7926E}" dt="2022-08-30T03:43:14.004" v="242"/>
          <ac:spMkLst>
            <pc:docMk/>
            <pc:sldMk cId="4003007549" sldId="324"/>
            <ac:spMk id="3" creationId="{C3703584-3EDA-B9BD-6A43-7E484E9C4552}"/>
          </ac:spMkLst>
        </pc:spChg>
        <pc:spChg chg="add del mod">
          <ac:chgData name="Jaime Fusterdelafuente (RMI)" userId="IYH7uUTFnJv3MjBwl3lEYEijwCwPIyYz2T/gEeCvvkc=" providerId="None" clId="Web-{F2B35C9D-FD2E-4B21-8BEF-308160F7926E}" dt="2022-08-30T03:43:16.269" v="243"/>
          <ac:spMkLst>
            <pc:docMk/>
            <pc:sldMk cId="4003007549" sldId="324"/>
            <ac:spMk id="8" creationId="{28A162CE-A501-F334-3499-A4C165A5A795}"/>
          </ac:spMkLst>
        </pc:spChg>
        <pc:spChg chg="del mod">
          <ac:chgData name="Jaime Fusterdelafuente (RMI)" userId="IYH7uUTFnJv3MjBwl3lEYEijwCwPIyYz2T/gEeCvvkc=" providerId="None" clId="Web-{F2B35C9D-FD2E-4B21-8BEF-308160F7926E}" dt="2022-08-30T03:50:14.093" v="413"/>
          <ac:spMkLst>
            <pc:docMk/>
            <pc:sldMk cId="4003007549" sldId="324"/>
            <ac:spMk id="10" creationId="{14D85320-8EE7-4D84-411F-6490270D85C7}"/>
          </ac:spMkLst>
        </pc:spChg>
        <pc:spChg chg="mod">
          <ac:chgData name="Jaime Fusterdelafuente (RMI)" userId="IYH7uUTFnJv3MjBwl3lEYEijwCwPIyYz2T/gEeCvvkc=" providerId="None" clId="Web-{F2B35C9D-FD2E-4B21-8BEF-308160F7926E}" dt="2022-08-30T03:44:28.927" v="272" actId="20577"/>
          <ac:spMkLst>
            <pc:docMk/>
            <pc:sldMk cId="4003007549" sldId="324"/>
            <ac:spMk id="12" creationId="{37F25838-89AE-CA19-6999-C408F08EF259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33:20.816" v="137" actId="1076"/>
          <ac:spMkLst>
            <pc:docMk/>
            <pc:sldMk cId="4003007549" sldId="324"/>
            <ac:spMk id="13" creationId="{4D5B1110-2098-7F28-7831-D4FD983849A8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31:14.173" v="71" actId="1076"/>
          <ac:spMkLst>
            <pc:docMk/>
            <pc:sldMk cId="4003007549" sldId="324"/>
            <ac:spMk id="14" creationId="{6E5F6F5D-4BCA-5A28-D18F-DCA35F2F1BD7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5:17.694" v="294" actId="1076"/>
          <ac:spMkLst>
            <pc:docMk/>
            <pc:sldMk cId="4003007549" sldId="324"/>
            <ac:spMk id="15" creationId="{B759CFC5-FFB2-A78F-109D-F33E3443E281}"/>
          </ac:spMkLst>
        </pc:spChg>
        <pc:spChg chg="add del mod">
          <ac:chgData name="Jaime Fusterdelafuente (RMI)" userId="IYH7uUTFnJv3MjBwl3lEYEijwCwPIyYz2T/gEeCvvkc=" providerId="None" clId="Web-{F2B35C9D-FD2E-4B21-8BEF-308160F7926E}" dt="2022-08-30T03:45:44.195" v="297" actId="1076"/>
          <ac:spMkLst>
            <pc:docMk/>
            <pc:sldMk cId="4003007549" sldId="324"/>
            <ac:spMk id="25" creationId="{2E27BE3F-1F4F-8F6B-D047-0DD6D863D651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9:27.232" v="385" actId="1076"/>
          <ac:spMkLst>
            <pc:docMk/>
            <pc:sldMk cId="4003007549" sldId="324"/>
            <ac:spMk id="26" creationId="{2CCF36CA-CB55-3711-E3AC-54B41D8FBF97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1:50.908" v="462" actId="20577"/>
          <ac:spMkLst>
            <pc:docMk/>
            <pc:sldMk cId="4003007549" sldId="324"/>
            <ac:spMk id="27" creationId="{AD7CCFA2-AD72-200C-2B44-6BFB4CFEC4AB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49:36.279" v="386" actId="1076"/>
          <ac:spMkLst>
            <pc:docMk/>
            <pc:sldMk cId="4003007549" sldId="324"/>
            <ac:spMk id="28" creationId="{A11E1831-7126-74CB-7B33-0A560761BD04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3:39.942" v="472" actId="14100"/>
          <ac:spMkLst>
            <pc:docMk/>
            <pc:sldMk cId="4003007549" sldId="324"/>
            <ac:spMk id="30" creationId="{0249965F-28D1-C605-E392-F0E1773C3FDE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4:42.865" v="492" actId="20577"/>
          <ac:spMkLst>
            <pc:docMk/>
            <pc:sldMk cId="4003007549" sldId="324"/>
            <ac:spMk id="31" creationId="{5FD92EA0-FFA5-FADF-3063-A6EDA3E1D831}"/>
          </ac:spMkLst>
        </pc:spChg>
        <pc:picChg chg="mod">
          <ac:chgData name="Jaime Fusterdelafuente (RMI)" userId="IYH7uUTFnJv3MjBwl3lEYEijwCwPIyYz2T/gEeCvvkc=" providerId="None" clId="Web-{F2B35C9D-FD2E-4B21-8BEF-308160F7926E}" dt="2022-08-30T03:48:54.653" v="380" actId="1076"/>
          <ac:picMkLst>
            <pc:docMk/>
            <pc:sldMk cId="4003007549" sldId="324"/>
            <ac:picMk id="7" creationId="{A09AFF9B-DEAE-0C05-6ABD-B228C7CA848F}"/>
          </ac:picMkLst>
        </pc:picChg>
        <pc:picChg chg="mod">
          <ac:chgData name="Jaime Fusterdelafuente (RMI)" userId="IYH7uUTFnJv3MjBwl3lEYEijwCwPIyYz2T/gEeCvvkc=" providerId="None" clId="Web-{F2B35C9D-FD2E-4B21-8BEF-308160F7926E}" dt="2022-08-30T03:46:17.071" v="299" actId="14100"/>
          <ac:picMkLst>
            <pc:docMk/>
            <pc:sldMk cId="4003007549" sldId="324"/>
            <ac:picMk id="9" creationId="{3EC6F013-E75B-78DF-3A6A-F706C45E7ACA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4:33.240" v="154" actId="1076"/>
          <ac:picMkLst>
            <pc:docMk/>
            <pc:sldMk cId="4003007549" sldId="324"/>
            <ac:picMk id="16" creationId="{EB3A05A7-EA8A-403B-D989-FEDC0948901F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6:49.525" v="171"/>
          <ac:picMkLst>
            <pc:docMk/>
            <pc:sldMk cId="4003007549" sldId="324"/>
            <ac:picMk id="17" creationId="{6DBF53D4-A99A-BCEE-F4BD-1221ABBD73B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6:31.978" v="169" actId="14100"/>
          <ac:picMkLst>
            <pc:docMk/>
            <pc:sldMk cId="4003007549" sldId="324"/>
            <ac:picMk id="18" creationId="{48A4E7FB-2975-935A-A309-32488302F7DC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37:50.198" v="175" actId="14100"/>
          <ac:picMkLst>
            <pc:docMk/>
            <pc:sldMk cId="4003007549" sldId="324"/>
            <ac:picMk id="19" creationId="{26D89648-15DF-F4B7-7F87-3D416AB53B7C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8:14.168" v="180"/>
          <ac:picMkLst>
            <pc:docMk/>
            <pc:sldMk cId="4003007549" sldId="324"/>
            <ac:picMk id="20" creationId="{9B502B77-5F82-74DC-9446-9C09E2F97D1B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3:39:55.702" v="186"/>
          <ac:picMkLst>
            <pc:docMk/>
            <pc:sldMk cId="4003007549" sldId="324"/>
            <ac:picMk id="21" creationId="{D601D8F7-C70A-FF21-3380-3003B7E5DA5C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0:24.968" v="192" actId="1076"/>
          <ac:picMkLst>
            <pc:docMk/>
            <pc:sldMk cId="4003007549" sldId="324"/>
            <ac:picMk id="22" creationId="{0BE93034-544F-3200-A699-DCC66D78C58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1:57.127" v="201" actId="1076"/>
          <ac:picMkLst>
            <pc:docMk/>
            <pc:sldMk cId="4003007549" sldId="324"/>
            <ac:picMk id="23" creationId="{99E048E1-283F-52F8-0942-B7CDA1CBBF1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42:05.002" v="203" actId="1076"/>
          <ac:picMkLst>
            <pc:docMk/>
            <pc:sldMk cId="4003007549" sldId="324"/>
            <ac:picMk id="24" creationId="{05EE8D8D-A89B-CDF4-BFEA-63A48D65A65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3:51:21.922" v="419" actId="1076"/>
          <ac:picMkLst>
            <pc:docMk/>
            <pc:sldMk cId="4003007549" sldId="324"/>
            <ac:picMk id="29" creationId="{F0F0B987-6F21-6484-5170-08E5954BC5D9}"/>
          </ac:picMkLst>
        </pc:picChg>
      </pc:sldChg>
      <pc:sldChg chg="addSp delSp modSp">
        <pc:chgData name="Jaime Fusterdelafuente (RMI)" userId="IYH7uUTFnJv3MjBwl3lEYEijwCwPIyYz2T/gEeCvvkc=" providerId="None" clId="Web-{F2B35C9D-FD2E-4B21-8BEF-308160F7926E}" dt="2022-08-30T04:27:25.071" v="846" actId="1076"/>
        <pc:sldMkLst>
          <pc:docMk/>
          <pc:sldMk cId="3162165077" sldId="347"/>
        </pc:sldMkLst>
        <pc:spChg chg="del">
          <ac:chgData name="Jaime Fusterdelafuente (RMI)" userId="IYH7uUTFnJv3MjBwl3lEYEijwCwPIyYz2T/gEeCvvkc=" providerId="None" clId="Web-{F2B35C9D-FD2E-4B21-8BEF-308160F7926E}" dt="2022-08-30T04:24:14.520" v="811"/>
          <ac:spMkLst>
            <pc:docMk/>
            <pc:sldMk cId="3162165077" sldId="347"/>
            <ac:spMk id="8" creationId="{3AFA090E-EF3F-3A01-E2F2-2E4C6DFA5F64}"/>
          </ac:spMkLst>
        </pc:spChg>
        <pc:spChg chg="mod">
          <ac:chgData name="Jaime Fusterdelafuente (RMI)" userId="IYH7uUTFnJv3MjBwl3lEYEijwCwPIyYz2T/gEeCvvkc=" providerId="None" clId="Web-{F2B35C9D-FD2E-4B21-8BEF-308160F7926E}" dt="2022-08-30T04:24:03.254" v="809" actId="20577"/>
          <ac:spMkLst>
            <pc:docMk/>
            <pc:sldMk cId="3162165077" sldId="347"/>
            <ac:spMk id="12" creationId="{37F25838-89AE-CA19-6999-C408F08EF259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2.083" v="817"/>
          <ac:spMkLst>
            <pc:docMk/>
            <pc:sldMk cId="3162165077" sldId="347"/>
            <ac:spMk id="15" creationId="{47BB81D9-157C-62BF-D4A7-2F591D414706}"/>
          </ac:spMkLst>
        </pc:spChg>
        <pc:spChg chg="del">
          <ac:chgData name="Jaime Fusterdelafuente (RMI)" userId="IYH7uUTFnJv3MjBwl3lEYEijwCwPIyYz2T/gEeCvvkc=" providerId="None" clId="Web-{F2B35C9D-FD2E-4B21-8BEF-308160F7926E}" dt="2022-08-30T04:24:29.129" v="815"/>
          <ac:spMkLst>
            <pc:docMk/>
            <pc:sldMk cId="3162165077" sldId="347"/>
            <ac:spMk id="17" creationId="{560A7E3F-B8CA-3977-4F41-F96C2B5C2FD4}"/>
          </ac:spMkLst>
        </pc:spChg>
        <pc:spChg chg="del mod">
          <ac:chgData name="Jaime Fusterdelafuente (RMI)" userId="IYH7uUTFnJv3MjBwl3lEYEijwCwPIyYz2T/gEeCvvkc=" providerId="None" clId="Web-{F2B35C9D-FD2E-4B21-8BEF-308160F7926E}" dt="2022-08-30T04:24:16.895" v="812"/>
          <ac:spMkLst>
            <pc:docMk/>
            <pc:sldMk cId="3162165077" sldId="347"/>
            <ac:spMk id="18" creationId="{E7BB05EA-EB1B-C277-1AB1-6F2D65335E1A}"/>
          </ac:spMkLst>
        </pc:spChg>
        <pc:spChg chg="del">
          <ac:chgData name="Jaime Fusterdelafuente (RMI)" userId="IYH7uUTFnJv3MjBwl3lEYEijwCwPIyYz2T/gEeCvvkc=" providerId="None" clId="Web-{F2B35C9D-FD2E-4B21-8BEF-308160F7926E}" dt="2022-08-30T04:24:11.660" v="810"/>
          <ac:spMkLst>
            <pc:docMk/>
            <pc:sldMk cId="3162165077" sldId="347"/>
            <ac:spMk id="19" creationId="{92F2D50F-94D4-89E9-F713-7641A4A3E12A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3.848" v="818"/>
          <ac:spMkLst>
            <pc:docMk/>
            <pc:sldMk cId="3162165077" sldId="347"/>
            <ac:spMk id="23" creationId="{4FD3DA09-50E2-DDF8-F83D-B310057E7DDB}"/>
          </ac:spMkLst>
        </pc:spChg>
        <pc:spChg chg="del">
          <ac:chgData name="Jaime Fusterdelafuente (RMI)" userId="IYH7uUTFnJv3MjBwl3lEYEijwCwPIyYz2T/gEeCvvkc=" providerId="None" clId="Web-{F2B35C9D-FD2E-4B21-8BEF-308160F7926E}" dt="2022-08-30T04:24:35.833" v="819"/>
          <ac:spMkLst>
            <pc:docMk/>
            <pc:sldMk cId="3162165077" sldId="347"/>
            <ac:spMk id="25" creationId="{D2BE5D20-1F22-385B-E981-2FA93F57F152}"/>
          </ac:spMkLst>
        </pc:spChg>
        <pc:spChg chg="del">
          <ac:chgData name="Jaime Fusterdelafuente (RMI)" userId="IYH7uUTFnJv3MjBwl3lEYEijwCwPIyYz2T/gEeCvvkc=" providerId="None" clId="Web-{F2B35C9D-FD2E-4B21-8BEF-308160F7926E}" dt="2022-08-30T04:24:41.489" v="820"/>
          <ac:spMkLst>
            <pc:docMk/>
            <pc:sldMk cId="3162165077" sldId="347"/>
            <ac:spMk id="26" creationId="{F1906321-A906-F886-7239-AAB0FB287099}"/>
          </ac:spMkLst>
        </pc:spChg>
        <pc:picChg chg="mod">
          <ac:chgData name="Jaime Fusterdelafuente (RMI)" userId="IYH7uUTFnJv3MjBwl3lEYEijwCwPIyYz2T/gEeCvvkc=" providerId="None" clId="Web-{F2B35C9D-FD2E-4B21-8BEF-308160F7926E}" dt="2022-08-30T04:24:19.801" v="814" actId="1076"/>
          <ac:picMkLst>
            <pc:docMk/>
            <pc:sldMk cId="3162165077" sldId="347"/>
            <ac:picMk id="3" creationId="{415AC7B4-E8EB-5FC6-1309-89706B345000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12.927" v="825" actId="1076"/>
          <ac:picMkLst>
            <pc:docMk/>
            <pc:sldMk cId="3162165077" sldId="347"/>
            <ac:picMk id="7" creationId="{79D21DDF-C6B5-020F-310F-3E95F90C8CB9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24.381" v="827" actId="1076"/>
          <ac:picMkLst>
            <pc:docMk/>
            <pc:sldMk cId="3162165077" sldId="347"/>
            <ac:picMk id="9" creationId="{143D79AB-22C7-FCD7-C51F-81665463D3EF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29.975" v="829" actId="1076"/>
          <ac:picMkLst>
            <pc:docMk/>
            <pc:sldMk cId="3162165077" sldId="347"/>
            <ac:picMk id="10" creationId="{CB136DA3-4391-4399-6DF3-5CF1AA6AF97D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5:35.928" v="831" actId="1076"/>
          <ac:picMkLst>
            <pc:docMk/>
            <pc:sldMk cId="3162165077" sldId="347"/>
            <ac:picMk id="14" creationId="{9F5C13EC-28F2-B551-AAD3-70E7DBC26CDE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26:40.883" v="835"/>
          <ac:picMkLst>
            <pc:docMk/>
            <pc:sldMk cId="3162165077" sldId="347"/>
            <ac:picMk id="20" creationId="{A79E1ABA-0A56-DE4A-8BE7-143691AD52BE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06.915" v="840" actId="1076"/>
          <ac:picMkLst>
            <pc:docMk/>
            <pc:sldMk cId="3162165077" sldId="347"/>
            <ac:picMk id="22" creationId="{A7598102-64DA-B94D-CD09-9248D9D1BAA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13.852" v="842" actId="1076"/>
          <ac:picMkLst>
            <pc:docMk/>
            <pc:sldMk cId="3162165077" sldId="347"/>
            <ac:picMk id="24" creationId="{FF024E96-0F21-1793-1C71-22732D7E6DD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19.493" v="844" actId="1076"/>
          <ac:picMkLst>
            <pc:docMk/>
            <pc:sldMk cId="3162165077" sldId="347"/>
            <ac:picMk id="27" creationId="{CDB07DFF-780D-3729-0461-E8FF6B94931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27:25.071" v="846" actId="1076"/>
          <ac:picMkLst>
            <pc:docMk/>
            <pc:sldMk cId="3162165077" sldId="347"/>
            <ac:picMk id="28" creationId="{9C556105-37E3-081F-13F1-C2AE405D9BC0}"/>
          </ac:picMkLst>
        </pc:picChg>
        <pc:cxnChg chg="del">
          <ac:chgData name="Jaime Fusterdelafuente (RMI)" userId="IYH7uUTFnJv3MjBwl3lEYEijwCwPIyYz2T/gEeCvvkc=" providerId="None" clId="Web-{F2B35C9D-FD2E-4B21-8BEF-308160F7926E}" dt="2022-08-30T04:24:29.129" v="816"/>
          <ac:cxnSpMkLst>
            <pc:docMk/>
            <pc:sldMk cId="3162165077" sldId="347"/>
            <ac:cxnSpMk id="13" creationId="{50B13E6D-54D2-26DF-DA44-4D250883C334}"/>
          </ac:cxnSpMkLst>
        </pc:cxnChg>
      </pc:sldChg>
      <pc:sldChg chg="addSp delSp modSp add replId">
        <pc:chgData name="Jaime Fusterdelafuente (RMI)" userId="IYH7uUTFnJv3MjBwl3lEYEijwCwPIyYz2T/gEeCvvkc=" providerId="None" clId="Web-{F2B35C9D-FD2E-4B21-8BEF-308160F7926E}" dt="2022-08-30T04:20:44.249" v="793" actId="1076"/>
        <pc:sldMkLst>
          <pc:docMk/>
          <pc:sldMk cId="1738908265" sldId="348"/>
        </pc:sldMkLst>
        <pc:spChg chg="add del mod">
          <ac:chgData name="Jaime Fusterdelafuente (RMI)" userId="IYH7uUTFnJv3MjBwl3lEYEijwCwPIyYz2T/gEeCvvkc=" providerId="None" clId="Web-{F2B35C9D-FD2E-4B21-8BEF-308160F7926E}" dt="2022-08-30T03:58:42.356" v="579"/>
          <ac:spMkLst>
            <pc:docMk/>
            <pc:sldMk cId="1738908265" sldId="348"/>
            <ac:spMk id="7" creationId="{5CA2AD77-68C9-BEF5-1EC0-E9D7C7429C11}"/>
          </ac:spMkLst>
        </pc:spChg>
        <pc:spChg chg="add mod">
          <ac:chgData name="Jaime Fusterdelafuente (RMI)" userId="IYH7uUTFnJv3MjBwl3lEYEijwCwPIyYz2T/gEeCvvkc=" providerId="None" clId="Web-{F2B35C9D-FD2E-4B21-8BEF-308160F7926E}" dt="2022-08-30T03:59:30.544" v="594" actId="1076"/>
          <ac:spMkLst>
            <pc:docMk/>
            <pc:sldMk cId="1738908265" sldId="348"/>
            <ac:spMk id="8" creationId="{A14DB67D-6969-8C33-6C53-16E3661A9342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08:36.574" v="676" actId="1076"/>
          <ac:spMkLst>
            <pc:docMk/>
            <pc:sldMk cId="1738908265" sldId="348"/>
            <ac:spMk id="9" creationId="{AB8FE129-BC6A-DDFF-C1E9-BCA11BF96144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07:46.807" v="672" actId="1076"/>
          <ac:spMkLst>
            <pc:docMk/>
            <pc:sldMk cId="1738908265" sldId="348"/>
            <ac:spMk id="10" creationId="{26720345-43C7-FF9C-6E5C-F49B8B02DF00}"/>
          </ac:spMkLst>
        </pc:spChg>
        <pc:spChg chg="del">
          <ac:chgData name="Jaime Fusterdelafuente (RMI)" userId="IYH7uUTFnJv3MjBwl3lEYEijwCwPIyYz2T/gEeCvvkc=" providerId="None" clId="Web-{F2B35C9D-FD2E-4B21-8BEF-308160F7926E}" dt="2022-08-30T03:58:39.246" v="578"/>
          <ac:spMkLst>
            <pc:docMk/>
            <pc:sldMk cId="1738908265" sldId="348"/>
            <ac:spMk id="12" creationId="{37F25838-89AE-CA19-6999-C408F08EF259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2:55.440" v="709"/>
          <ac:spMkLst>
            <pc:docMk/>
            <pc:sldMk cId="1738908265" sldId="348"/>
            <ac:spMk id="24" creationId="{6626E89B-B5B2-40CE-451F-DE752E583FF0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5:38.960" v="729" actId="1076"/>
          <ac:spMkLst>
            <pc:docMk/>
            <pc:sldMk cId="1738908265" sldId="348"/>
            <ac:spMk id="26" creationId="{E7B6F050-3F8C-1D44-742B-B45E7AE4A06F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7:29.650" v="753" actId="1076"/>
          <ac:spMkLst>
            <pc:docMk/>
            <pc:sldMk cId="1738908265" sldId="348"/>
            <ac:spMk id="29" creationId="{C87617D3-93B1-5F11-2509-F825D5B1BD47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9:08.512" v="774" actId="1076"/>
          <ac:spMkLst>
            <pc:docMk/>
            <pc:sldMk cId="1738908265" sldId="348"/>
            <ac:spMk id="34" creationId="{A6E7F13A-D00B-965E-1596-16A20C4AFB76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19:06.215" v="773" actId="1076"/>
          <ac:spMkLst>
            <pc:docMk/>
            <pc:sldMk cId="1738908265" sldId="348"/>
            <ac:spMk id="36" creationId="{7EBEDCB7-C128-E528-530B-78CD8B4FCD90}"/>
          </ac:spMkLst>
        </pc:spChg>
        <pc:spChg chg="add mod">
          <ac:chgData name="Jaime Fusterdelafuente (RMI)" userId="IYH7uUTFnJv3MjBwl3lEYEijwCwPIyYz2T/gEeCvvkc=" providerId="None" clId="Web-{F2B35C9D-FD2E-4B21-8BEF-308160F7926E}" dt="2022-08-30T04:20:44.249" v="793" actId="1076"/>
          <ac:spMkLst>
            <pc:docMk/>
            <pc:sldMk cId="1738908265" sldId="348"/>
            <ac:spMk id="37" creationId="{995EC4D1-07FD-7E5B-8F2A-2051C35ED0BE}"/>
          </ac:spMkLst>
        </pc:spChg>
        <pc:picChg chg="del">
          <ac:chgData name="Jaime Fusterdelafuente (RMI)" userId="IYH7uUTFnJv3MjBwl3lEYEijwCwPIyYz2T/gEeCvvkc=" providerId="None" clId="Web-{F2B35C9D-FD2E-4B21-8BEF-308160F7926E}" dt="2022-08-30T03:58:36.605" v="577"/>
          <ac:picMkLst>
            <pc:docMk/>
            <pc:sldMk cId="1738908265" sldId="348"/>
            <ac:picMk id="13" creationId="{E6387024-FD12-E7E2-C3D1-2CF80624D9D6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02:44.565" v="628"/>
          <ac:picMkLst>
            <pc:docMk/>
            <pc:sldMk cId="1738908265" sldId="348"/>
            <ac:picMk id="14" creationId="{1B1BB171-CFF7-74E5-CB75-716DF7549C5D}"/>
          </ac:picMkLst>
        </pc:picChg>
        <pc:picChg chg="add del mod">
          <ac:chgData name="Jaime Fusterdelafuente (RMI)" userId="IYH7uUTFnJv3MjBwl3lEYEijwCwPIyYz2T/gEeCvvkc=" providerId="None" clId="Web-{F2B35C9D-FD2E-4B21-8BEF-308160F7926E}" dt="2022-08-30T04:02:56.300" v="631"/>
          <ac:picMkLst>
            <pc:docMk/>
            <pc:sldMk cId="1738908265" sldId="348"/>
            <ac:picMk id="15" creationId="{74BE531D-B881-9D3D-FE11-F34982C8F04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7:40.338" v="671" actId="1076"/>
          <ac:picMkLst>
            <pc:docMk/>
            <pc:sldMk cId="1738908265" sldId="348"/>
            <ac:picMk id="16" creationId="{6784F6C1-F4D2-EE9C-E79E-D9C197DCD3AA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8:14.714" v="674" actId="1076"/>
          <ac:picMkLst>
            <pc:docMk/>
            <pc:sldMk cId="1738908265" sldId="348"/>
            <ac:picMk id="17" creationId="{87AD45D1-1E95-F424-9B35-89C366464F28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09:55.795" v="679" actId="1076"/>
          <ac:picMkLst>
            <pc:docMk/>
            <pc:sldMk cId="1738908265" sldId="348"/>
            <ac:picMk id="21" creationId="{EA32DED4-A519-8958-6B20-505022426FA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5:38.960" v="730" actId="1076"/>
          <ac:picMkLst>
            <pc:docMk/>
            <pc:sldMk cId="1738908265" sldId="348"/>
            <ac:picMk id="27" creationId="{C6375EDB-2CC4-95E3-9260-1E1F1DB673B3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7:21.337" v="752" actId="1076"/>
          <ac:picMkLst>
            <pc:docMk/>
            <pc:sldMk cId="1738908265" sldId="348"/>
            <ac:picMk id="30" creationId="{A44A8D2D-C85B-105A-96B7-5BCEAD0DB7E7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7:56.041" v="757" actId="1076"/>
          <ac:picMkLst>
            <pc:docMk/>
            <pc:sldMk cId="1738908265" sldId="348"/>
            <ac:picMk id="32" creationId="{A182D2B5-8EEE-4CDB-4C14-4D9CD22863E5}"/>
          </ac:picMkLst>
        </pc:picChg>
        <pc:picChg chg="add mod">
          <ac:chgData name="Jaime Fusterdelafuente (RMI)" userId="IYH7uUTFnJv3MjBwl3lEYEijwCwPIyYz2T/gEeCvvkc=" providerId="None" clId="Web-{F2B35C9D-FD2E-4B21-8BEF-308160F7926E}" dt="2022-08-30T04:18:44.886" v="769" actId="1076"/>
          <ac:picMkLst>
            <pc:docMk/>
            <pc:sldMk cId="1738908265" sldId="348"/>
            <ac:picMk id="35" creationId="{B22B66B0-F469-349D-0B95-C6BDDD9A2C45}"/>
          </ac:picMkLst>
        </pc:picChg>
        <pc:cxnChg chg="add mod">
          <ac:chgData name="Jaime Fusterdelafuente (RMI)" userId="IYH7uUTFnJv3MjBwl3lEYEijwCwPIyYz2T/gEeCvvkc=" providerId="None" clId="Web-{F2B35C9D-FD2E-4B21-8BEF-308160F7926E}" dt="2022-08-30T04:08:12.761" v="673" actId="1076"/>
          <ac:cxnSpMkLst>
            <pc:docMk/>
            <pc:sldMk cId="1738908265" sldId="348"/>
            <ac:cxnSpMk id="18" creationId="{F6F5E336-AC7E-01ED-BFC9-9C3F1712E0A0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32.669" v="777"/>
          <ac:cxnSpMkLst>
            <pc:docMk/>
            <pc:sldMk cId="1738908265" sldId="348"/>
            <ac:cxnSpMk id="19" creationId="{0A874344-7B32-1551-FD50-4408AC30D8F4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38.294" v="778"/>
          <ac:cxnSpMkLst>
            <pc:docMk/>
            <pc:sldMk cId="1738908265" sldId="348"/>
            <ac:cxnSpMk id="20" creationId="{737A47E3-D79D-CA22-4E90-D1A241FAB4C4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20.559" v="775"/>
          <ac:cxnSpMkLst>
            <pc:docMk/>
            <pc:sldMk cId="1738908265" sldId="348"/>
            <ac:cxnSpMk id="22" creationId="{83FAC405-E80F-CC81-9E55-39E0A4DF0245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9:27.294" v="776"/>
          <ac:cxnSpMkLst>
            <pc:docMk/>
            <pc:sldMk cId="1738908265" sldId="348"/>
            <ac:cxnSpMk id="23" creationId="{A283AEFE-7F4E-581B-177A-E3A58D72BDFB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5:45.397" v="731" actId="1076"/>
          <ac:cxnSpMkLst>
            <pc:docMk/>
            <pc:sldMk cId="1738908265" sldId="348"/>
            <ac:cxnSpMk id="25" creationId="{35356A44-9B77-27CC-ED48-F41AE278B227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6:20.976" v="736"/>
          <ac:cxnSpMkLst>
            <pc:docMk/>
            <pc:sldMk cId="1738908265" sldId="348"/>
            <ac:cxnSpMk id="28" creationId="{0811CE1B-62A2-048F-27A6-A17E507F684D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7:47.697" v="755" actId="1076"/>
          <ac:cxnSpMkLst>
            <pc:docMk/>
            <pc:sldMk cId="1738908265" sldId="348"/>
            <ac:cxnSpMk id="31" creationId="{F9135582-9C55-3442-FCD1-214B50583B76}"/>
          </ac:cxnSpMkLst>
        </pc:cxnChg>
        <pc:cxnChg chg="add mod">
          <ac:chgData name="Jaime Fusterdelafuente (RMI)" userId="IYH7uUTFnJv3MjBwl3lEYEijwCwPIyYz2T/gEeCvvkc=" providerId="None" clId="Web-{F2B35C9D-FD2E-4B21-8BEF-308160F7926E}" dt="2022-08-30T04:18:16.292" v="759" actId="1076"/>
          <ac:cxnSpMkLst>
            <pc:docMk/>
            <pc:sldMk cId="1738908265" sldId="348"/>
            <ac:cxnSpMk id="33" creationId="{3DBF4E0B-E38A-F99D-7BC2-83CE86966EF3}"/>
          </ac:cxnSpMkLst>
        </pc:cxnChg>
      </pc:sldChg>
      <pc:sldChg chg="add del replId">
        <pc:chgData name="Jaime Fusterdelafuente (RMI)" userId="IYH7uUTFnJv3MjBwl3lEYEijwCwPIyYz2T/gEeCvvkc=" providerId="None" clId="Web-{F2B35C9D-FD2E-4B21-8BEF-308160F7926E}" dt="2022-08-30T04:03:13.034" v="633"/>
        <pc:sldMkLst>
          <pc:docMk/>
          <pc:sldMk cId="1207289528" sldId="349"/>
        </pc:sldMkLst>
      </pc:sldChg>
    </pc:docChg>
  </pc:docChgLst>
  <pc:docChgLst>
    <pc:chgData name="jaime fuster" userId="9G+WvecYw6E40o8X+VrJsdFdaNZBZSDwMFC/C5NpE5A=" providerId="None" clId="Web-{9C0168DE-B1B0-453C-87A1-2A3C9A022CAC}"/>
    <pc:docChg chg="modSld">
      <pc:chgData name="jaime fuster" userId="9G+WvecYw6E40o8X+VrJsdFdaNZBZSDwMFC/C5NpE5A=" providerId="None" clId="Web-{9C0168DE-B1B0-453C-87A1-2A3C9A022CAC}" dt="2022-09-01T08:48:30.495" v="42" actId="20577"/>
      <pc:docMkLst>
        <pc:docMk/>
      </pc:docMkLst>
      <pc:sldChg chg="modSp">
        <pc:chgData name="jaime fuster" userId="9G+WvecYw6E40o8X+VrJsdFdaNZBZSDwMFC/C5NpE5A=" providerId="None" clId="Web-{9C0168DE-B1B0-453C-87A1-2A3C9A022CAC}" dt="2022-09-01T08:45:35.147" v="8" actId="1076"/>
        <pc:sldMkLst>
          <pc:docMk/>
          <pc:sldMk cId="681808609" sldId="319"/>
        </pc:sldMkLst>
        <pc:spChg chg="mod">
          <ac:chgData name="jaime fuster" userId="9G+WvecYw6E40o8X+VrJsdFdaNZBZSDwMFC/C5NpE5A=" providerId="None" clId="Web-{9C0168DE-B1B0-453C-87A1-2A3C9A022CAC}" dt="2022-09-01T08:44:46.473" v="4" actId="1076"/>
          <ac:spMkLst>
            <pc:docMk/>
            <pc:sldMk cId="681808609" sldId="319"/>
            <ac:spMk id="8" creationId="{1D6F786B-A574-D816-83B5-B8129AB29953}"/>
          </ac:spMkLst>
        </pc:spChg>
        <pc:spChg chg="mod">
          <ac:chgData name="jaime fuster" userId="9G+WvecYw6E40o8X+VrJsdFdaNZBZSDwMFC/C5NpE5A=" providerId="None" clId="Web-{9C0168DE-B1B0-453C-87A1-2A3C9A022CAC}" dt="2022-09-01T08:45:35.147" v="8" actId="1076"/>
          <ac:spMkLst>
            <pc:docMk/>
            <pc:sldMk cId="681808609" sldId="319"/>
            <ac:spMk id="9" creationId="{2B2135E0-7482-12AA-5B79-1C77F9CC3143}"/>
          </ac:spMkLst>
        </pc:spChg>
      </pc:sldChg>
      <pc:sldChg chg="addSp modSp">
        <pc:chgData name="jaime fuster" userId="9G+WvecYw6E40o8X+VrJsdFdaNZBZSDwMFC/C5NpE5A=" providerId="None" clId="Web-{9C0168DE-B1B0-453C-87A1-2A3C9A022CAC}" dt="2022-09-01T08:47:08.930" v="20" actId="1076"/>
        <pc:sldMkLst>
          <pc:docMk/>
          <pc:sldMk cId="2962546523" sldId="339"/>
        </pc:sldMkLst>
        <pc:spChg chg="mod">
          <ac:chgData name="jaime fuster" userId="9G+WvecYw6E40o8X+VrJsdFdaNZBZSDwMFC/C5NpE5A=" providerId="None" clId="Web-{9C0168DE-B1B0-453C-87A1-2A3C9A022CAC}" dt="2022-09-01T08:47:08.914" v="19" actId="1076"/>
          <ac:spMkLst>
            <pc:docMk/>
            <pc:sldMk cId="2962546523" sldId="339"/>
            <ac:spMk id="7" creationId="{EBD04F0C-017D-368A-2F05-11BBF0B15846}"/>
          </ac:spMkLst>
        </pc:spChg>
        <pc:spChg chg="add mod">
          <ac:chgData name="jaime fuster" userId="9G+WvecYw6E40o8X+VrJsdFdaNZBZSDwMFC/C5NpE5A=" providerId="None" clId="Web-{9C0168DE-B1B0-453C-87A1-2A3C9A022CAC}" dt="2022-09-01T08:47:08.930" v="20" actId="1076"/>
          <ac:spMkLst>
            <pc:docMk/>
            <pc:sldMk cId="2962546523" sldId="339"/>
            <ac:spMk id="8" creationId="{8980895D-188E-1167-65CC-3C65B8F80C78}"/>
          </ac:spMkLst>
        </pc:spChg>
      </pc:sldChg>
      <pc:sldChg chg="addSp modSp">
        <pc:chgData name="jaime fuster" userId="9G+WvecYw6E40o8X+VrJsdFdaNZBZSDwMFC/C5NpE5A=" providerId="None" clId="Web-{9C0168DE-B1B0-453C-87A1-2A3C9A022CAC}" dt="2022-09-01T08:48:30.495" v="42" actId="20577"/>
        <pc:sldMkLst>
          <pc:docMk/>
          <pc:sldMk cId="2683828941" sldId="343"/>
        </pc:sldMkLst>
        <pc:spChg chg="add mod">
          <ac:chgData name="jaime fuster" userId="9G+WvecYw6E40o8X+VrJsdFdaNZBZSDwMFC/C5NpE5A=" providerId="None" clId="Web-{9C0168DE-B1B0-453C-87A1-2A3C9A022CAC}" dt="2022-09-01T08:48:10.791" v="37" actId="14100"/>
          <ac:spMkLst>
            <pc:docMk/>
            <pc:sldMk cId="2683828941" sldId="343"/>
            <ac:spMk id="14" creationId="{F49FCDCD-0D1E-1DBC-A3D4-3C0318F59403}"/>
          </ac:spMkLst>
        </pc:spChg>
        <pc:spChg chg="mod">
          <ac:chgData name="jaime fuster" userId="9G+WvecYw6E40o8X+VrJsdFdaNZBZSDwMFC/C5NpE5A=" providerId="None" clId="Web-{9C0168DE-B1B0-453C-87A1-2A3C9A022CAC}" dt="2022-09-01T08:48:30.495" v="42" actId="20577"/>
          <ac:spMkLst>
            <pc:docMk/>
            <pc:sldMk cId="2683828941" sldId="343"/>
            <ac:spMk id="32" creationId="{CE04E188-0036-7A35-85B9-57FC1D622A74}"/>
          </ac:spMkLst>
        </pc:spChg>
      </pc:sldChg>
    </pc:docChg>
  </pc:docChgLst>
  <pc:docChgLst>
    <pc:chgData name="Jaime Fusterdelafuente (RMI)" clId="Web-{05DF97BF-7D33-47AF-A314-6AB35426BB00}"/>
    <pc:docChg chg="addSld delSld modSld sldOrd">
      <pc:chgData name="Jaime Fusterdelafuente (RMI)" userId="" providerId="" clId="Web-{05DF97BF-7D33-47AF-A314-6AB35426BB00}" dt="2022-08-29T08:17:19.451" v="432" actId="20577"/>
      <pc:docMkLst>
        <pc:docMk/>
      </pc:docMkLst>
      <pc:sldChg chg="addSp delSp modSp">
        <pc:chgData name="Jaime Fusterdelafuente (RMI)" userId="" providerId="" clId="Web-{05DF97BF-7D33-47AF-A314-6AB35426BB00}" dt="2022-08-29T08:11:19.036" v="339" actId="20577"/>
        <pc:sldMkLst>
          <pc:docMk/>
          <pc:sldMk cId="4003007549" sldId="324"/>
        </pc:sldMkLst>
        <pc:spChg chg="add mod">
          <ac:chgData name="Jaime Fusterdelafuente (RMI)" userId="" providerId="" clId="Web-{05DF97BF-7D33-47AF-A314-6AB35426BB00}" dt="2022-08-29T08:11:19.036" v="339" actId="20577"/>
          <ac:spMkLst>
            <pc:docMk/>
            <pc:sldMk cId="4003007549" sldId="324"/>
            <ac:spMk id="10" creationId="{14D85320-8EE7-4D84-411F-6490270D85C7}"/>
          </ac:spMkLst>
        </pc:spChg>
        <pc:spChg chg="mod">
          <ac:chgData name="Jaime Fusterdelafuente (RMI)" userId="" providerId="" clId="Web-{05DF97BF-7D33-47AF-A314-6AB35426BB00}" dt="2022-08-29T07:21:35.011" v="253" actId="20577"/>
          <ac:spMkLst>
            <pc:docMk/>
            <pc:sldMk cId="4003007549" sldId="324"/>
            <ac:spMk id="12" creationId="{37F25838-89AE-CA19-6999-C408F08EF259}"/>
          </ac:spMkLst>
        </pc:spChg>
        <pc:picChg chg="add del mod">
          <ac:chgData name="Jaime Fusterdelafuente (RMI)" userId="" providerId="" clId="Web-{05DF97BF-7D33-47AF-A314-6AB35426BB00}" dt="2022-08-29T07:03:51.563" v="31"/>
          <ac:picMkLst>
            <pc:docMk/>
            <pc:sldMk cId="4003007549" sldId="324"/>
            <ac:picMk id="3" creationId="{9F143039-F3D3-7CCA-1C2B-B1CA92530438}"/>
          </ac:picMkLst>
        </pc:picChg>
        <pc:picChg chg="add del mod">
          <ac:chgData name="Jaime Fusterdelafuente (RMI)" userId="" providerId="" clId="Web-{05DF97BF-7D33-47AF-A314-6AB35426BB00}" dt="2022-08-29T07:03:59.392" v="33"/>
          <ac:picMkLst>
            <pc:docMk/>
            <pc:sldMk cId="4003007549" sldId="324"/>
            <ac:picMk id="7" creationId="{96E3D8A0-0EE1-DCF1-1F06-13C7D70951A0}"/>
          </ac:picMkLst>
        </pc:picChg>
        <pc:picChg chg="add mod">
          <ac:chgData name="Jaime Fusterdelafuente (RMI)" userId="" providerId="" clId="Web-{05DF97BF-7D33-47AF-A314-6AB35426BB00}" dt="2022-08-29T08:09:52.081" v="314" actId="1076"/>
          <ac:picMkLst>
            <pc:docMk/>
            <pc:sldMk cId="4003007549" sldId="324"/>
            <ac:picMk id="7" creationId="{A09AFF9B-DEAE-0C05-6ABD-B228C7CA848F}"/>
          </ac:picMkLst>
        </pc:picChg>
        <pc:picChg chg="add del mod">
          <ac:chgData name="Jaime Fusterdelafuente (RMI)" userId="" providerId="" clId="Web-{05DF97BF-7D33-47AF-A314-6AB35426BB00}" dt="2022-08-29T07:05:09.550" v="37"/>
          <ac:picMkLst>
            <pc:docMk/>
            <pc:sldMk cId="4003007549" sldId="324"/>
            <ac:picMk id="8" creationId="{2AF7075A-AFA8-FE1F-D11F-C3FF68BA8D26}"/>
          </ac:picMkLst>
        </pc:picChg>
        <pc:picChg chg="add mod">
          <ac:chgData name="Jaime Fusterdelafuente (RMI)" userId="" providerId="" clId="Web-{05DF97BF-7D33-47AF-A314-6AB35426BB00}" dt="2022-08-29T08:11:00.098" v="328" actId="1076"/>
          <ac:picMkLst>
            <pc:docMk/>
            <pc:sldMk cId="4003007549" sldId="324"/>
            <ac:picMk id="9" creationId="{3EC6F013-E75B-78DF-3A6A-F706C45E7ACA}"/>
          </ac:picMkLst>
        </pc:picChg>
      </pc:sldChg>
      <pc:sldChg chg="addSp delSp modSp add del ord replId">
        <pc:chgData name="Jaime Fusterdelafuente (RMI)" userId="" providerId="" clId="Web-{05DF97BF-7D33-47AF-A314-6AB35426BB00}" dt="2022-08-29T08:15:17.604" v="377"/>
        <pc:sldMkLst>
          <pc:docMk/>
          <pc:sldMk cId="4267509061" sldId="346"/>
        </pc:sldMkLst>
        <pc:spChg chg="add del">
          <ac:chgData name="Jaime Fusterdelafuente (RMI)" userId="" providerId="" clId="Web-{05DF97BF-7D33-47AF-A314-6AB35426BB00}" dt="2022-08-29T07:22:30.715" v="255"/>
          <ac:spMkLst>
            <pc:docMk/>
            <pc:sldMk cId="4267509061" sldId="346"/>
            <ac:spMk id="7" creationId="{1A05BB60-C7D3-5D43-B35F-723F04DD913F}"/>
          </ac:spMkLst>
        </pc:spChg>
        <pc:spChg chg="add mod">
          <ac:chgData name="Jaime Fusterdelafuente (RMI)" userId="" providerId="" clId="Web-{05DF97BF-7D33-47AF-A314-6AB35426BB00}" dt="2022-08-29T07:23:40.154" v="260"/>
          <ac:spMkLst>
            <pc:docMk/>
            <pc:sldMk cId="4267509061" sldId="346"/>
            <ac:spMk id="9" creationId="{BD25D7E3-2B05-28FD-4E84-AC3A2824B151}"/>
          </ac:spMkLst>
        </pc:spChg>
        <pc:spChg chg="mod">
          <ac:chgData name="Jaime Fusterdelafuente (RMI)" userId="" providerId="" clId="Web-{05DF97BF-7D33-47AF-A314-6AB35426BB00}" dt="2022-08-29T08:15:11.088" v="375" actId="20577"/>
          <ac:spMkLst>
            <pc:docMk/>
            <pc:sldMk cId="4267509061" sldId="346"/>
            <ac:spMk id="12" creationId="{37F25838-89AE-CA19-6999-C408F08EF259}"/>
          </ac:spMkLst>
        </pc:spChg>
        <pc:picChg chg="mod">
          <ac:chgData name="Jaime Fusterdelafuente (RMI)" userId="" providerId="" clId="Web-{05DF97BF-7D33-47AF-A314-6AB35426BB00}" dt="2022-08-29T08:12:31.616" v="354" actId="1076"/>
          <ac:picMkLst>
            <pc:docMk/>
            <pc:sldMk cId="4267509061" sldId="346"/>
            <ac:picMk id="3" creationId="{415AC7B4-E8EB-5FC6-1309-89706B345000}"/>
          </ac:picMkLst>
        </pc:picChg>
        <pc:picChg chg="add del mod">
          <ac:chgData name="Jaime Fusterdelafuente (RMI)" userId="" providerId="" clId="Web-{05DF97BF-7D33-47AF-A314-6AB35426BB00}" dt="2022-08-29T08:14:20.618" v="362"/>
          <ac:picMkLst>
            <pc:docMk/>
            <pc:sldMk cId="4267509061" sldId="346"/>
            <ac:picMk id="7" creationId="{2F6362D5-FE7F-BA02-6EC8-5CD894ABD1B5}"/>
          </ac:picMkLst>
        </pc:picChg>
        <pc:picChg chg="add del mod">
          <ac:chgData name="Jaime Fusterdelafuente (RMI)" userId="" providerId="" clId="Web-{05DF97BF-7D33-47AF-A314-6AB35426BB00}" dt="2022-08-29T07:24:28.140" v="263"/>
          <ac:picMkLst>
            <pc:docMk/>
            <pc:sldMk cId="4267509061" sldId="346"/>
            <ac:picMk id="10" creationId="{15126EBA-4D6B-D9FC-6883-2EA7C5AC39B8}"/>
          </ac:picMkLst>
        </pc:picChg>
        <pc:picChg chg="add del mod">
          <ac:chgData name="Jaime Fusterdelafuente (RMI)" userId="" providerId="" clId="Web-{05DF97BF-7D33-47AF-A314-6AB35426BB00}" dt="2022-08-29T08:14:20.618" v="363"/>
          <ac:picMkLst>
            <pc:docMk/>
            <pc:sldMk cId="4267509061" sldId="346"/>
            <ac:picMk id="13" creationId="{1784B75C-EFF5-1832-D902-711E204DD640}"/>
          </ac:picMkLst>
        </pc:picChg>
        <pc:picChg chg="add del mod">
          <ac:chgData name="Jaime Fusterdelafuente (RMI)" userId="" providerId="" clId="Web-{05DF97BF-7D33-47AF-A314-6AB35426BB00}" dt="2022-08-29T07:27:55.973" v="299"/>
          <ac:picMkLst>
            <pc:docMk/>
            <pc:sldMk cId="4267509061" sldId="346"/>
            <ac:picMk id="16" creationId="{F2A39593-596D-1DEB-0FF3-C1A447A68D8B}"/>
          </ac:picMkLst>
        </pc:picChg>
        <pc:cxnChg chg="add del mod">
          <ac:chgData name="Jaime Fusterdelafuente (RMI)" userId="" providerId="" clId="Web-{05DF97BF-7D33-47AF-A314-6AB35426BB00}" dt="2022-08-29T08:12:06.068" v="343"/>
          <ac:cxnSpMkLst>
            <pc:docMk/>
            <pc:sldMk cId="4267509061" sldId="346"/>
            <ac:cxnSpMk id="8" creationId="{1BCE56FD-9832-4E80-1EBE-3502FCD04803}"/>
          </ac:cxnSpMkLst>
        </pc:cxnChg>
        <pc:cxnChg chg="add del mod">
          <ac:chgData name="Jaime Fusterdelafuente (RMI)" userId="" providerId="" clId="Web-{05DF97BF-7D33-47AF-A314-6AB35426BB00}" dt="2022-08-29T08:14:51.103" v="369"/>
          <ac:cxnSpMkLst>
            <pc:docMk/>
            <pc:sldMk cId="4267509061" sldId="346"/>
            <ac:cxnSpMk id="14" creationId="{5FCC07B7-8542-7819-5D2A-E92EA399CBB9}"/>
          </ac:cxnSpMkLst>
        </pc:cxnChg>
        <pc:cxnChg chg="add mod">
          <ac:chgData name="Jaime Fusterdelafuente (RMI)" userId="" providerId="" clId="Web-{05DF97BF-7D33-47AF-A314-6AB35426BB00}" dt="2022-08-29T08:12:32.897" v="355" actId="1076"/>
          <ac:cxnSpMkLst>
            <pc:docMk/>
            <pc:sldMk cId="4267509061" sldId="346"/>
            <ac:cxnSpMk id="15" creationId="{950190E0-53F7-CC42-8145-914264D8353D}"/>
          </ac:cxnSpMkLst>
        </pc:cxnChg>
      </pc:sldChg>
      <pc:sldChg chg="addSp delSp modSp add del replId">
        <pc:chgData name="Jaime Fusterdelafuente (RMI)" userId="" providerId="" clId="Web-{05DF97BF-7D33-47AF-A314-6AB35426BB00}" dt="2022-08-29T08:08:37.829" v="311"/>
        <pc:sldMkLst>
          <pc:docMk/>
          <pc:sldMk cId="1116158302" sldId="347"/>
        </pc:sldMkLst>
        <pc:picChg chg="add mod">
          <ac:chgData name="Jaime Fusterdelafuente (RMI)" userId="" providerId="" clId="Web-{05DF97BF-7D33-47AF-A314-6AB35426BB00}" dt="2022-08-29T08:06:23.513" v="306" actId="1076"/>
          <ac:picMkLst>
            <pc:docMk/>
            <pc:sldMk cId="1116158302" sldId="347"/>
            <ac:picMk id="7" creationId="{6FFA200E-E109-7286-CFF9-62A47469231B}"/>
          </ac:picMkLst>
        </pc:picChg>
        <pc:cxnChg chg="mod">
          <ac:chgData name="Jaime Fusterdelafuente (RMI)" userId="" providerId="" clId="Web-{05DF97BF-7D33-47AF-A314-6AB35426BB00}" dt="2022-08-29T08:07:56.765" v="310" actId="1076"/>
          <ac:cxnSpMkLst>
            <pc:docMk/>
            <pc:sldMk cId="1116158302" sldId="347"/>
            <ac:cxnSpMk id="14" creationId="{5FCC07B7-8542-7819-5D2A-E92EA399CBB9}"/>
          </ac:cxnSpMkLst>
        </pc:cxnChg>
        <pc:cxnChg chg="del mod">
          <ac:chgData name="Jaime Fusterdelafuente (RMI)" userId="" providerId="" clId="Web-{05DF97BF-7D33-47AF-A314-6AB35426BB00}" dt="2022-08-29T08:06:28.716" v="308"/>
          <ac:cxnSpMkLst>
            <pc:docMk/>
            <pc:sldMk cId="1116158302" sldId="347"/>
            <ac:cxnSpMk id="15" creationId="{950190E0-53F7-CC42-8145-914264D8353D}"/>
          </ac:cxnSpMkLst>
        </pc:cxnChg>
      </pc:sldChg>
      <pc:sldChg chg="addSp delSp modSp add ord replId">
        <pc:chgData name="Jaime Fusterdelafuente (RMI)" userId="" providerId="" clId="Web-{05DF97BF-7D33-47AF-A314-6AB35426BB00}" dt="2022-08-29T08:17:19.451" v="432" actId="20577"/>
        <pc:sldMkLst>
          <pc:docMk/>
          <pc:sldMk cId="3162165077" sldId="347"/>
        </pc:sldMkLst>
        <pc:spChg chg="mod">
          <ac:chgData name="Jaime Fusterdelafuente (RMI)" userId="" providerId="" clId="Web-{05DF97BF-7D33-47AF-A314-6AB35426BB00}" dt="2022-08-29T08:14:13.368" v="361" actId="20577"/>
          <ac:spMkLst>
            <pc:docMk/>
            <pc:sldMk cId="3162165077" sldId="347"/>
            <ac:spMk id="2" creationId="{E0BF58E5-6C40-1940-98BB-CEEBCE6959CD}"/>
          </ac:spMkLst>
        </pc:spChg>
        <pc:spChg chg="add del mod">
          <ac:chgData name="Jaime Fusterdelafuente (RMI)" userId="" providerId="" clId="Web-{05DF97BF-7D33-47AF-A314-6AB35426BB00}" dt="2022-08-29T08:14:44.306" v="368"/>
          <ac:spMkLst>
            <pc:docMk/>
            <pc:sldMk cId="3162165077" sldId="347"/>
            <ac:spMk id="7" creationId="{7C3187DC-C6E0-3D05-14DA-C9EFDFE6B9C6}"/>
          </ac:spMkLst>
        </pc:spChg>
        <pc:spChg chg="add del mod">
          <ac:chgData name="Jaime Fusterdelafuente (RMI)" userId="" providerId="" clId="Web-{05DF97BF-7D33-47AF-A314-6AB35426BB00}" dt="2022-08-29T08:15:03.510" v="374"/>
          <ac:spMkLst>
            <pc:docMk/>
            <pc:sldMk cId="3162165077" sldId="347"/>
            <ac:spMk id="9" creationId="{9AA8F0BB-647F-C6F3-2701-5E96B85EBC77}"/>
          </ac:spMkLst>
        </pc:spChg>
        <pc:spChg chg="add del mod">
          <ac:chgData name="Jaime Fusterdelafuente (RMI)" userId="" providerId="" clId="Web-{05DF97BF-7D33-47AF-A314-6AB35426BB00}" dt="2022-08-29T08:16:17.309" v="391"/>
          <ac:spMkLst>
            <pc:docMk/>
            <pc:sldMk cId="3162165077" sldId="347"/>
            <ac:spMk id="10" creationId="{044CC1B1-A4A5-B55C-701D-8282EF5458DC}"/>
          </ac:spMkLst>
        </pc:spChg>
        <pc:spChg chg="mod">
          <ac:chgData name="Jaime Fusterdelafuente (RMI)" userId="" providerId="" clId="Web-{05DF97BF-7D33-47AF-A314-6AB35426BB00}" dt="2022-08-29T08:15:14.760" v="376" actId="20577"/>
          <ac:spMkLst>
            <pc:docMk/>
            <pc:sldMk cId="3162165077" sldId="347"/>
            <ac:spMk id="12" creationId="{37F25838-89AE-CA19-6999-C408F08EF259}"/>
          </ac:spMkLst>
        </pc:spChg>
        <pc:spChg chg="mod">
          <ac:chgData name="Jaime Fusterdelafuente (RMI)" userId="" providerId="" clId="Web-{05DF97BF-7D33-47AF-A314-6AB35426BB00}" dt="2022-08-29T08:17:19.451" v="432" actId="20577"/>
          <ac:spMkLst>
            <pc:docMk/>
            <pc:sldMk cId="3162165077" sldId="347"/>
            <ac:spMk id="18" creationId="{E7BB05EA-EB1B-C277-1AB1-6F2D65335E1A}"/>
          </ac:spMkLst>
        </pc:spChg>
        <pc:spChg chg="del mod">
          <ac:chgData name="Jaime Fusterdelafuente (RMI)" userId="" providerId="" clId="Web-{05DF97BF-7D33-47AF-A314-6AB35426BB00}" dt="2022-08-29T08:14:59.916" v="370"/>
          <ac:spMkLst>
            <pc:docMk/>
            <pc:sldMk cId="3162165077" sldId="347"/>
            <ac:spMk id="20" creationId="{0231B045-826B-F64E-513E-581841F95C4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03E41-FB9F-1D48-B79D-A3E14F754796}" type="datetimeFigureOut">
              <a:rPr lang="es-ES" smtClean="0"/>
              <a:t>07/11/2022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A12EC-F01C-AF49-92F4-581AA400B9C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23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2110-549C-134D-A316-352456BD3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28058F-CE08-8842-A424-03C0D43D6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FB604-0E2F-264A-9578-32D34BF8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616F8-F387-044B-A780-C3495A7304AC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A8C23B-F792-7549-8C8C-F39BF617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B9A635-9852-EC40-9091-40E785F7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03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1902E-5A52-3E4C-94DE-4C6EFC1E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926A29-90EE-8146-9FD7-8A192128F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C48307-CE46-DC46-8F1D-BA069FD6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52D6-B807-3143-AC04-C5E5C4793D92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AB68E2-43FB-0A46-8D72-1A9EEAA7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57FE0-632D-F745-9F91-FA5881BB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03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2DB0EA-CE38-DF48-A765-DCA186CA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53BF55-6CC9-8F44-83A4-B85685D8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490BB2-5943-1B44-8B44-A801B91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26C00-81E5-114F-8D2B-E38E92933009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088F7-A46C-7A44-A4EB-D877ECB6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C9F7B-8352-DF42-8A0B-510FF7F4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57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718C2-D5EB-4049-86EB-FD4A394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25E63-0634-6C4F-BA25-2869176B5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F6DB5A-8D26-2246-86A8-6866C01F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47EA-3DA9-8B4D-9536-F8967DB2C2B5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5936CE-FF8F-9146-B010-F10F15D8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F6735E-F925-4647-815E-654A16F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24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0E3F2-76BF-6743-9970-CACD2D5B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33C636-51D8-F846-B7DD-0AC7BF53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8EFA2-C22C-9A4D-AA5F-DEB9375B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2D05B-DEAF-D243-A651-64809D3EE39B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6B1F68-E645-9F4E-BC98-A7C1BDE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B6AC42-A221-CD4F-9448-A4268843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61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70FFB-DD71-B54D-8223-8959E2DB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E1D0A7-506B-3240-A1BA-992160F68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113886-1F8B-4F40-AF94-C779D7907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4564B3-461C-0C45-952A-DA50EA40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47831-4AF6-1F4B-8339-C0F7369F19E9}" type="datetime1">
              <a:rPr lang="en-US" smtClean="0"/>
              <a:t>11/7/2022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1A8EBE-332D-4940-8401-98BCC577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6CE69-3656-6C49-B8DA-EB93D7BE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2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04CE2-842B-A44E-820A-EFBC6173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751121-DE22-0448-9C15-6BFBB92D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7EB542-D65B-7046-ACEE-5AC61BCA3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1187EC-3D3E-8949-A75F-7FFFABC94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B86AEF-B602-3A49-A653-B57C1B44C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54ED60-CA48-EF4F-A967-252DFE90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EE51-22AB-284E-8621-C4AE70306DD1}" type="datetime1">
              <a:rPr lang="en-US" smtClean="0"/>
              <a:t>11/7/2022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C4C947-E41D-2D46-B8F1-51702680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1A127C-6F1C-684C-888F-95E446EB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48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9EC45-00BE-E643-85B3-A0AB928F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025B68-1044-BF43-B414-A1AA5777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DEAC-ACB5-F448-AA81-E96F13E2BE25}" type="datetime1">
              <a:rPr lang="en-US" smtClean="0"/>
              <a:t>11/7/2022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D507F8-4276-2D43-8964-297DC615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CAFBAA-0353-9049-B4F0-0E64C64D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55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53B0EA-11F8-DA44-8D18-7B55223B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DCA35-42A7-9148-888F-DA55D5B1EBD5}" type="datetime1">
              <a:rPr lang="en-US" smtClean="0"/>
              <a:t>11/7/2022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DA158E-BBCD-5F4A-B42D-3B2EF630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FCD2F9-C801-9A4D-9AA3-D1DF29AC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00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78CE0-8CC6-FA4E-9A5A-04FD7903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14739A-1B30-1445-9E85-D3F08D878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CF2C9F-F029-034A-BCB8-69A354638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8571FC-1326-6D40-8A0C-C5AEA18D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FCD77-A2FB-1645-B1B4-57E41E67947C}" type="datetime1">
              <a:rPr lang="en-US" smtClean="0"/>
              <a:t>11/7/2022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219C34-9625-804D-A235-B623111E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EFF158-4202-B044-826B-B7AC26B0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249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563CB-B7DF-EE4D-8C52-4AD66F55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28E796-A8D2-8A42-B5D5-73A252442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A3B9D8-D7C8-5541-94A8-B386D4F3A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3184D-65FE-5741-86F6-D6EBBFB67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EDE0-ADC8-B144-BAA1-6D149CA22378}" type="datetime1">
              <a:rPr lang="en-US" smtClean="0"/>
              <a:t>11/7/2022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9180A3-A415-3248-8A65-148DE00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BUILD-A-THON 2022, DIGITAL TWINS TEAM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426FE-ED48-F742-87CB-21F9BB46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71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95FAF7-5639-9844-96B4-80FEE13F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C03A45-25A4-1C4E-97DA-DECCF2404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78CBAC-CF53-6E48-89F6-98F0717BF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A2BC1-6371-484C-ADBD-EF9E83BD87E3}" type="datetime1">
              <a:rPr lang="en-US" smtClean="0"/>
              <a:t>11/7/2022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61D734-A645-D04B-92A0-3DBE1915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BUILD-A-THON 2022, DIGITAL TWINS TEAM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F37C2-AF72-ED4C-A30F-2C69F3B7C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B824-149D-FC46-9846-D919AD06290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42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GAN-Digital-Twins/docker-network.gi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2382B6-BCAB-AA4F-8843-E7EB8341E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1916" y="5968014"/>
            <a:ext cx="7074720" cy="830231"/>
          </a:xfrm>
        </p:spPr>
        <p:txBody>
          <a:bodyPr>
            <a:noAutofit/>
          </a:bodyPr>
          <a:lstStyle/>
          <a:p>
            <a:pPr algn="l"/>
            <a:r>
              <a:rPr lang="es-ES" sz="2000" dirty="0">
                <a:solidFill>
                  <a:srgbClr val="000000"/>
                </a:solidFill>
              </a:rPr>
              <a:t>JAIME FÚSTER DE LA FUENTE </a:t>
            </a:r>
            <a:br>
              <a:rPr lang="es-ES" sz="2000" dirty="0">
                <a:solidFill>
                  <a:srgbClr val="000000"/>
                </a:solidFill>
              </a:rPr>
            </a:br>
            <a:r>
              <a:rPr lang="es-ES" sz="2000" dirty="0">
                <a:solidFill>
                  <a:srgbClr val="000000"/>
                </a:solidFill>
              </a:rPr>
              <a:t>ÁLVARO PENDÁS RECONDO</a:t>
            </a:r>
            <a:br>
              <a:rPr lang="es-ES" sz="2000" dirty="0">
                <a:solidFill>
                  <a:srgbClr val="000000"/>
                </a:solidFill>
              </a:rPr>
            </a:br>
            <a:r>
              <a:rPr lang="es-ES" sz="2000" dirty="0">
                <a:solidFill>
                  <a:srgbClr val="000000"/>
                </a:solidFill>
                <a:cs typeface="Calibri Light"/>
              </a:rPr>
              <a:t>MENTOR: PAUL HARVEY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310E96-BD18-944E-AA33-11D1D3637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20" y="5745634"/>
            <a:ext cx="9095651" cy="713426"/>
          </a:xfrm>
        </p:spPr>
        <p:txBody>
          <a:bodyPr>
            <a:normAutofit/>
          </a:bodyPr>
          <a:lstStyle/>
          <a:p>
            <a:pPr algn="l"/>
            <a:r>
              <a:rPr lang="es-ES" sz="1800" dirty="0">
                <a:solidFill>
                  <a:srgbClr val="5D5D5D"/>
                </a:solidFill>
              </a:rPr>
              <a:t>FGAN BUILD-A-THON|   2022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020416C-CE01-384D-829A-5AB025F654C6}"/>
              </a:ext>
            </a:extLst>
          </p:cNvPr>
          <p:cNvSpPr txBox="1">
            <a:spLocks/>
          </p:cNvSpPr>
          <p:nvPr/>
        </p:nvSpPr>
        <p:spPr>
          <a:xfrm>
            <a:off x="383620" y="114184"/>
            <a:ext cx="11046218" cy="885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000" b="1" dirty="0">
              <a:solidFill>
                <a:srgbClr val="000000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FAAC2A-0B06-B0F1-550F-BFF7FF260C83}"/>
              </a:ext>
            </a:extLst>
          </p:cNvPr>
          <p:cNvSpPr txBox="1">
            <a:spLocks/>
          </p:cNvSpPr>
          <p:nvPr/>
        </p:nvSpPr>
        <p:spPr>
          <a:xfrm>
            <a:off x="6641916" y="4917577"/>
            <a:ext cx="7074720" cy="830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dirty="0">
                <a:solidFill>
                  <a:srgbClr val="000000"/>
                </a:solidFill>
              </a:rPr>
              <a:t>DIGITAL TWINS TEAM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3174377-A420-1E27-8FF1-4819D79069CA}"/>
              </a:ext>
            </a:extLst>
          </p:cNvPr>
          <p:cNvSpPr txBox="1">
            <a:spLocks/>
          </p:cNvSpPr>
          <p:nvPr/>
        </p:nvSpPr>
        <p:spPr>
          <a:xfrm>
            <a:off x="650413" y="494191"/>
            <a:ext cx="10515600" cy="272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ea typeface="+mj-lt"/>
                <a:cs typeface="+mj-lt"/>
              </a:rPr>
              <a:t>Decentralized</a:t>
            </a:r>
            <a:r>
              <a:rPr lang="es-ES" dirty="0">
                <a:ea typeface="+mj-lt"/>
                <a:cs typeface="+mj-lt"/>
              </a:rPr>
              <a:t> </a:t>
            </a:r>
            <a:r>
              <a:rPr lang="es-ES" dirty="0" err="1"/>
              <a:t>Controller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Including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Marketplace</a:t>
            </a:r>
            <a:endParaRPr lang="es-E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86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10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Secure and Traceable Evolution</a:t>
            </a:r>
          </a:p>
          <a:p>
            <a:pPr lvl="1"/>
            <a:r>
              <a:rPr lang="en-US" dirty="0">
                <a:cs typeface="Calibri"/>
              </a:rPr>
              <a:t>How to store and access artifacts in a traceable and secure manner?</a:t>
            </a:r>
          </a:p>
          <a:p>
            <a:pPr lvl="1"/>
            <a:r>
              <a:rPr lang="en-US" dirty="0">
                <a:cs typeface="Calibri"/>
              </a:rPr>
              <a:t>We need:</a:t>
            </a:r>
          </a:p>
          <a:p>
            <a:pPr lvl="2"/>
            <a:r>
              <a:rPr lang="en-US" dirty="0">
                <a:cs typeface="Calibri"/>
              </a:rPr>
              <a:t>Decentralization</a:t>
            </a:r>
          </a:p>
          <a:p>
            <a:pPr lvl="2"/>
            <a:r>
              <a:rPr lang="en-US" dirty="0">
                <a:cs typeface="Calibri"/>
              </a:rPr>
              <a:t>Distributed storage</a:t>
            </a:r>
          </a:p>
          <a:p>
            <a:pPr lvl="1"/>
            <a:r>
              <a:rPr lang="en-US" dirty="0">
                <a:cs typeface="Calibri"/>
              </a:rPr>
              <a:t>Our solution:</a:t>
            </a:r>
          </a:p>
          <a:p>
            <a:pPr lvl="1"/>
            <a:endParaRPr lang="en-US" dirty="0">
              <a:cs typeface="Calibri"/>
            </a:endParaRPr>
          </a:p>
          <a:p>
            <a:pPr lvl="2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13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A09AFF9B-DEAE-0C05-6ABD-B228C7CA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56" y="3980209"/>
            <a:ext cx="1485181" cy="1485181"/>
          </a:xfrm>
          <a:prstGeom prst="rect">
            <a:avLst/>
          </a:prstGeom>
        </p:spPr>
      </p:pic>
      <p:pic>
        <p:nvPicPr>
          <p:cNvPr id="9" name="Picture 7" descr="Shape&#10;&#10;Description automatically generated">
            <a:extLst>
              <a:ext uri="{FF2B5EF4-FFF2-40B4-BE49-F238E27FC236}">
                <a16:creationId xmlns:a16="http://schemas.microsoft.com/office/drawing/2014/main" id="{3EC6F013-E75B-78DF-3A6A-F706C45E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6" y="3764058"/>
            <a:ext cx="1697248" cy="169724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D5B1110-2098-7F28-7831-D4FD983849A8}"/>
              </a:ext>
            </a:extLst>
          </p:cNvPr>
          <p:cNvSpPr/>
          <p:nvPr/>
        </p:nvSpPr>
        <p:spPr>
          <a:xfrm>
            <a:off x="3883634" y="2693115"/>
            <a:ext cx="510887" cy="48490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E5F6F5D-4BCA-5A28-D18F-DCA35F2F1BD7}"/>
              </a:ext>
            </a:extLst>
          </p:cNvPr>
          <p:cNvSpPr/>
          <p:nvPr/>
        </p:nvSpPr>
        <p:spPr>
          <a:xfrm>
            <a:off x="4780024" y="2443594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9CFC5-FFB2-A78F-109D-F33E3443E281}"/>
              </a:ext>
            </a:extLst>
          </p:cNvPr>
          <p:cNvSpPr txBox="1"/>
          <p:nvPr/>
        </p:nvSpPr>
        <p:spPr>
          <a:xfrm>
            <a:off x="4952999" y="2372591"/>
            <a:ext cx="323849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Trust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Integrity</a:t>
            </a:r>
            <a:endParaRPr lang="en-US" sz="140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Auditability/Traceability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Fault tolerance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Scalability</a:t>
            </a:r>
          </a:p>
        </p:txBody>
      </p:sp>
      <p:pic>
        <p:nvPicPr>
          <p:cNvPr id="16" name="Graphic 16" descr="Handshake with solid fill">
            <a:extLst>
              <a:ext uri="{FF2B5EF4-FFF2-40B4-BE49-F238E27FC236}">
                <a16:creationId xmlns:a16="http://schemas.microsoft.com/office/drawing/2014/main" id="{EB3A05A7-EA8A-403B-D989-FEDC09489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8550" y="2357004"/>
            <a:ext cx="334241" cy="334241"/>
          </a:xfrm>
          <a:prstGeom prst="rect">
            <a:avLst/>
          </a:prstGeom>
        </p:spPr>
      </p:pic>
      <p:pic>
        <p:nvPicPr>
          <p:cNvPr id="18" name="Graphic 18" descr="Target Audience with solid fill">
            <a:extLst>
              <a:ext uri="{FF2B5EF4-FFF2-40B4-BE49-F238E27FC236}">
                <a16:creationId xmlns:a16="http://schemas.microsoft.com/office/drawing/2014/main" id="{48A4E7FB-2975-935A-A309-32488302F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220" y="2932833"/>
            <a:ext cx="351560" cy="342901"/>
          </a:xfrm>
          <a:prstGeom prst="rect">
            <a:avLst/>
          </a:prstGeom>
        </p:spPr>
      </p:pic>
      <p:pic>
        <p:nvPicPr>
          <p:cNvPr id="19" name="Graphic 19" descr="Connections with solid fill">
            <a:extLst>
              <a:ext uri="{FF2B5EF4-FFF2-40B4-BE49-F238E27FC236}">
                <a16:creationId xmlns:a16="http://schemas.microsoft.com/office/drawing/2014/main" id="{26D89648-15DF-F4B7-7F87-3D416AB53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891" y="3214254"/>
            <a:ext cx="342900" cy="316924"/>
          </a:xfrm>
          <a:prstGeom prst="rect">
            <a:avLst/>
          </a:prstGeom>
        </p:spPr>
      </p:pic>
      <p:pic>
        <p:nvPicPr>
          <p:cNvPr id="22" name="Graphic 22" descr="Checklist with solid fill">
            <a:extLst>
              <a:ext uri="{FF2B5EF4-FFF2-40B4-BE49-F238E27FC236}">
                <a16:creationId xmlns:a16="http://schemas.microsoft.com/office/drawing/2014/main" id="{0BE93034-544F-3200-A699-DCC66D78C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6255" y="2989118"/>
            <a:ext cx="238991" cy="221673"/>
          </a:xfrm>
          <a:prstGeom prst="rect">
            <a:avLst/>
          </a:prstGeom>
        </p:spPr>
      </p:pic>
      <p:pic>
        <p:nvPicPr>
          <p:cNvPr id="23" name="Graphic 23" descr="Database with solid fill">
            <a:extLst>
              <a:ext uri="{FF2B5EF4-FFF2-40B4-BE49-F238E27FC236}">
                <a16:creationId xmlns:a16="http://schemas.microsoft.com/office/drawing/2014/main" id="{99E048E1-283F-52F8-0942-B7CDA1CBB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7595" y="3240232"/>
            <a:ext cx="256309" cy="264968"/>
          </a:xfrm>
          <a:prstGeom prst="rect">
            <a:avLst/>
          </a:prstGeom>
        </p:spPr>
      </p:pic>
      <p:pic>
        <p:nvPicPr>
          <p:cNvPr id="24" name="Graphic 24" descr="Lock with solid fill">
            <a:extLst>
              <a:ext uri="{FF2B5EF4-FFF2-40B4-BE49-F238E27FC236}">
                <a16:creationId xmlns:a16="http://schemas.microsoft.com/office/drawing/2014/main" id="{05EE8D8D-A89B-CDF4-BFEA-63A48D65A6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7516" y="2664402"/>
            <a:ext cx="256310" cy="273628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2E27BE3F-1F4F-8F6B-D047-0DD6D863D651}"/>
              </a:ext>
            </a:extLst>
          </p:cNvPr>
          <p:cNvSpPr/>
          <p:nvPr/>
        </p:nvSpPr>
        <p:spPr>
          <a:xfrm>
            <a:off x="2190955" y="4175412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F36CA-CB55-3711-E3AC-54B41D8FBF97}"/>
              </a:ext>
            </a:extLst>
          </p:cNvPr>
          <p:cNvSpPr txBox="1"/>
          <p:nvPr/>
        </p:nvSpPr>
        <p:spPr>
          <a:xfrm>
            <a:off x="2285998" y="4130386"/>
            <a:ext cx="252845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Private, permissioned blockchain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SCs for uploading and modifying artifacts.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7CCFA2-AD72-200C-2B44-6BFB4CFEC4AB}"/>
              </a:ext>
            </a:extLst>
          </p:cNvPr>
          <p:cNvSpPr txBox="1"/>
          <p:nvPr/>
        </p:nvSpPr>
        <p:spPr>
          <a:xfrm>
            <a:off x="7619997" y="4130385"/>
            <a:ext cx="320080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Distributed, decentralized filesystem.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cs typeface="Calibri"/>
              </a:rPr>
              <a:t>Integrity ensured through CIDs (Content Identifier)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11E1831-7126-74CB-7B33-0A560761BD04}"/>
              </a:ext>
            </a:extLst>
          </p:cNvPr>
          <p:cNvSpPr/>
          <p:nvPr/>
        </p:nvSpPr>
        <p:spPr>
          <a:xfrm>
            <a:off x="7524954" y="4088821"/>
            <a:ext cx="190499" cy="9871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9" descr="A picture containing paper clip&#10;&#10;Description automatically generated">
            <a:extLst>
              <a:ext uri="{FF2B5EF4-FFF2-40B4-BE49-F238E27FC236}">
                <a16:creationId xmlns:a16="http://schemas.microsoft.com/office/drawing/2014/main" id="{F0F0B987-6F21-6484-5170-08E5954BC5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4906903" y="4311851"/>
            <a:ext cx="600635" cy="597268"/>
          </a:xfrm>
          <a:prstGeom prst="rect">
            <a:avLst/>
          </a:prstGeom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0249965F-28D1-C605-E392-F0E1773C3FDE}"/>
              </a:ext>
            </a:extLst>
          </p:cNvPr>
          <p:cNvSpPr/>
          <p:nvPr/>
        </p:nvSpPr>
        <p:spPr>
          <a:xfrm rot="16200000">
            <a:off x="3974324" y="3079377"/>
            <a:ext cx="233083" cy="51188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D92EA0-FFA5-FADF-3063-A6EDA3E1D831}"/>
              </a:ext>
            </a:extLst>
          </p:cNvPr>
          <p:cNvSpPr txBox="1"/>
          <p:nvPr/>
        </p:nvSpPr>
        <p:spPr>
          <a:xfrm>
            <a:off x="2225386" y="5818908"/>
            <a:ext cx="3671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cs typeface="Calibri"/>
              </a:rPr>
              <a:t>THE </a:t>
            </a:r>
            <a:r>
              <a:rPr lang="en-US" u="sng" dirty="0">
                <a:solidFill>
                  <a:srgbClr val="00B050"/>
                </a:solidFill>
                <a:cs typeface="Calibri"/>
              </a:rPr>
              <a:t>MARKETPLACE</a:t>
            </a:r>
          </a:p>
        </p:txBody>
      </p:sp>
    </p:spTree>
    <p:extLst>
      <p:ext uri="{BB962C8B-B14F-4D97-AF65-F5344CB8AC3E}">
        <p14:creationId xmlns:p14="http://schemas.microsoft.com/office/powerpoint/2010/main" val="400300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11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DB67D-6969-8C33-6C53-16E3661A9342}"/>
              </a:ext>
            </a:extLst>
          </p:cNvPr>
          <p:cNvSpPr/>
          <p:nvPr/>
        </p:nvSpPr>
        <p:spPr>
          <a:xfrm>
            <a:off x="3747247" y="2971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cs typeface="Calibri"/>
              </a:rPr>
              <a:t>EVOL_CTR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8FE129-BC6A-DDFF-C1E9-BCA11BF96144}"/>
              </a:ext>
            </a:extLst>
          </p:cNvPr>
          <p:cNvSpPr/>
          <p:nvPr/>
        </p:nvSpPr>
        <p:spPr>
          <a:xfrm>
            <a:off x="7690800" y="2971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cs typeface="Calibri"/>
              </a:rPr>
              <a:t>EXP_MG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720345-43C7-FF9C-6E5C-F49B8B02DF00}"/>
              </a:ext>
            </a:extLst>
          </p:cNvPr>
          <p:cNvSpPr/>
          <p:nvPr/>
        </p:nvSpPr>
        <p:spPr>
          <a:xfrm>
            <a:off x="5690755" y="297179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cs typeface="Calibri"/>
              </a:rPr>
              <a:t>MARK_PLC</a:t>
            </a:r>
          </a:p>
        </p:txBody>
      </p:sp>
      <p:pic>
        <p:nvPicPr>
          <p:cNvPr id="16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6784F6C1-F4D2-EE9C-E79E-D9C197DC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697" y="1590156"/>
            <a:ext cx="2007177" cy="80287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7AD45D1-1E95-F424-9B35-89C36646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43" y="2969838"/>
            <a:ext cx="338164" cy="3381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F5E336-AC7E-01ED-BFC9-9C3F1712E0A0}"/>
              </a:ext>
            </a:extLst>
          </p:cNvPr>
          <p:cNvCxnSpPr/>
          <p:nvPr/>
        </p:nvCxnSpPr>
        <p:spPr>
          <a:xfrm>
            <a:off x="4868141" y="3422073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874344-7B32-1551-FD50-4408AC30D8F4}"/>
              </a:ext>
            </a:extLst>
          </p:cNvPr>
          <p:cNvCxnSpPr>
            <a:cxnSpLocks/>
          </p:cNvCxnSpPr>
          <p:nvPr/>
        </p:nvCxnSpPr>
        <p:spPr>
          <a:xfrm flipV="1">
            <a:off x="4417867" y="2422813"/>
            <a:ext cx="671947" cy="51435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7A47E3-D79D-CA22-4E90-D1A241FAB4C4}"/>
              </a:ext>
            </a:extLst>
          </p:cNvPr>
          <p:cNvCxnSpPr>
            <a:cxnSpLocks/>
          </p:cNvCxnSpPr>
          <p:nvPr/>
        </p:nvCxnSpPr>
        <p:spPr>
          <a:xfrm>
            <a:off x="7214753" y="2417618"/>
            <a:ext cx="619991" cy="51608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1">
            <a:extLst>
              <a:ext uri="{FF2B5EF4-FFF2-40B4-BE49-F238E27FC236}">
                <a16:creationId xmlns:a16="http://schemas.microsoft.com/office/drawing/2014/main" id="{EA32DED4-A519-8958-6B20-50502242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604" y="4466358"/>
            <a:ext cx="1046019" cy="118976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FAC405-E80F-CC81-9E55-39E0A4DF0245}"/>
              </a:ext>
            </a:extLst>
          </p:cNvPr>
          <p:cNvCxnSpPr>
            <a:cxnSpLocks/>
          </p:cNvCxnSpPr>
          <p:nvPr/>
        </p:nvCxnSpPr>
        <p:spPr>
          <a:xfrm flipH="1" flipV="1">
            <a:off x="4596246" y="3920835"/>
            <a:ext cx="964620" cy="713509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83AEFE-7F4E-581B-177A-E3A58D72BDFB}"/>
              </a:ext>
            </a:extLst>
          </p:cNvPr>
          <p:cNvCxnSpPr>
            <a:cxnSpLocks/>
          </p:cNvCxnSpPr>
          <p:nvPr/>
        </p:nvCxnSpPr>
        <p:spPr>
          <a:xfrm flipH="1">
            <a:off x="6683086" y="3924299"/>
            <a:ext cx="1103165" cy="680603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26E89B-B5B2-40CE-451F-DE752E583FF0}"/>
              </a:ext>
            </a:extLst>
          </p:cNvPr>
          <p:cNvSpPr/>
          <p:nvPr/>
        </p:nvSpPr>
        <p:spPr>
          <a:xfrm>
            <a:off x="4833504" y="3196935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cs typeface="Calibri"/>
              </a:rPr>
              <a:t>1</a:t>
            </a:r>
            <a:endParaRPr lang="en-US" dirty="0"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356A44-9B77-27CC-ED48-F41AE278B227}"/>
              </a:ext>
            </a:extLst>
          </p:cNvPr>
          <p:cNvCxnSpPr>
            <a:cxnSpLocks/>
          </p:cNvCxnSpPr>
          <p:nvPr/>
        </p:nvCxnSpPr>
        <p:spPr>
          <a:xfrm flipH="1">
            <a:off x="5964382" y="3976254"/>
            <a:ext cx="3463" cy="394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7B6F050-3F8C-1D44-742B-B45E7AE4A06F}"/>
              </a:ext>
            </a:extLst>
          </p:cNvPr>
          <p:cNvSpPr/>
          <p:nvPr/>
        </p:nvSpPr>
        <p:spPr>
          <a:xfrm>
            <a:off x="5422321" y="3898321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cs typeface="Calibri"/>
              </a:rPr>
              <a:t>2</a:t>
            </a:r>
            <a:endParaRPr lang="en-US" dirty="0">
              <a:cs typeface="Calibri"/>
            </a:endParaRPr>
          </a:p>
        </p:txBody>
      </p:sp>
      <p:pic>
        <p:nvPicPr>
          <p:cNvPr id="27" name="Picture 27" descr="Diagram&#10;&#10;Description automatically generated">
            <a:extLst>
              <a:ext uri="{FF2B5EF4-FFF2-40B4-BE49-F238E27FC236}">
                <a16:creationId xmlns:a16="http://schemas.microsoft.com/office/drawing/2014/main" id="{C6375EDB-2CC4-95E3-9260-1E1F1DB6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627" y="4059402"/>
            <a:ext cx="266700" cy="23721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11CE1B-62A2-048F-27A6-A17E507F684D}"/>
              </a:ext>
            </a:extLst>
          </p:cNvPr>
          <p:cNvCxnSpPr>
            <a:cxnSpLocks/>
          </p:cNvCxnSpPr>
          <p:nvPr/>
        </p:nvCxnSpPr>
        <p:spPr>
          <a:xfrm flipH="1">
            <a:off x="6310745" y="3976253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617D3-93B1-5F11-2509-F825D5B1BD47}"/>
              </a:ext>
            </a:extLst>
          </p:cNvPr>
          <p:cNvSpPr/>
          <p:nvPr/>
        </p:nvSpPr>
        <p:spPr>
          <a:xfrm>
            <a:off x="6591298" y="4019548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cs typeface="Calibri"/>
              </a:rPr>
              <a:t>3</a:t>
            </a:r>
          </a:p>
        </p:txBody>
      </p:sp>
      <p:pic>
        <p:nvPicPr>
          <p:cNvPr id="30" name="Graphic 30" descr="Checkmark with solid fill">
            <a:extLst>
              <a:ext uri="{FF2B5EF4-FFF2-40B4-BE49-F238E27FC236}">
                <a16:creationId xmlns:a16="http://schemas.microsoft.com/office/drawing/2014/main" id="{A44A8D2D-C85B-105A-96B7-5BCEAD0DB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3482" y="4175413"/>
            <a:ext cx="169719" cy="16971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135582-9C55-3442-FCD1-214B50583B76}"/>
              </a:ext>
            </a:extLst>
          </p:cNvPr>
          <p:cNvCxnSpPr>
            <a:cxnSpLocks/>
          </p:cNvCxnSpPr>
          <p:nvPr/>
        </p:nvCxnSpPr>
        <p:spPr>
          <a:xfrm>
            <a:off x="6868390" y="3422072"/>
            <a:ext cx="637309" cy="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17">
            <a:extLst>
              <a:ext uri="{FF2B5EF4-FFF2-40B4-BE49-F238E27FC236}">
                <a16:creationId xmlns:a16="http://schemas.microsoft.com/office/drawing/2014/main" id="{A182D2B5-8EEE-4CDB-4C14-4D9CD22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293" y="2969838"/>
            <a:ext cx="338164" cy="33816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BF4E0B-E38A-F99D-7BC2-83CE86966EF3}"/>
              </a:ext>
            </a:extLst>
          </p:cNvPr>
          <p:cNvCxnSpPr>
            <a:cxnSpLocks/>
          </p:cNvCxnSpPr>
          <p:nvPr/>
        </p:nvCxnSpPr>
        <p:spPr>
          <a:xfrm flipH="1">
            <a:off x="6154881" y="2443593"/>
            <a:ext cx="3463" cy="39485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6E7F13A-D00B-965E-1596-16A20C4AFB76}"/>
              </a:ext>
            </a:extLst>
          </p:cNvPr>
          <p:cNvSpPr/>
          <p:nvPr/>
        </p:nvSpPr>
        <p:spPr>
          <a:xfrm>
            <a:off x="6496047" y="2391639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cs typeface="Calibri"/>
              </a:rPr>
              <a:t>4</a:t>
            </a:r>
          </a:p>
        </p:txBody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B22B66B0-F469-349D-0B95-C6BDDD9A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75" y="2528224"/>
            <a:ext cx="225596" cy="23425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EBEDCB7-C128-E528-530B-78CD8B4FCD90}"/>
              </a:ext>
            </a:extLst>
          </p:cNvPr>
          <p:cNvSpPr/>
          <p:nvPr/>
        </p:nvSpPr>
        <p:spPr>
          <a:xfrm>
            <a:off x="6781797" y="3144980"/>
            <a:ext cx="164523" cy="16452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dirty="0">
                <a:cs typeface="Calibri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5EC4D1-07FD-7E5B-8F2A-2051C35ED0BE}"/>
              </a:ext>
            </a:extLst>
          </p:cNvPr>
          <p:cNvSpPr txBox="1"/>
          <p:nvPr/>
        </p:nvSpPr>
        <p:spPr>
          <a:xfrm>
            <a:off x="5585114" y="5654385"/>
            <a:ext cx="12555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cs typeface="Calibri"/>
              </a:rPr>
              <a:t>ETHEREUM</a:t>
            </a:r>
          </a:p>
        </p:txBody>
      </p:sp>
    </p:spTree>
    <p:extLst>
      <p:ext uri="{BB962C8B-B14F-4D97-AF65-F5344CB8AC3E}">
        <p14:creationId xmlns:p14="http://schemas.microsoft.com/office/powerpoint/2010/main" val="173890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</a:t>
            </a:r>
            <a:r>
              <a:rPr lang="es-ES" dirty="0">
                <a:ea typeface="+mj-lt"/>
                <a:cs typeface="+mj-lt"/>
              </a:rPr>
              <a:t>PROBLEM STATEMENT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12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MARKETPLACE IS EVERYWHERE...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87" y="1974138"/>
            <a:ext cx="9579952" cy="4313413"/>
          </a:xfrm>
          <a:prstGeom prst="rect">
            <a:avLst/>
          </a:prstGeom>
        </p:spPr>
      </p:pic>
      <p:pic>
        <p:nvPicPr>
          <p:cNvPr id="7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79D21DDF-C6B5-020F-310F-3E95F90C8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923" y="3425536"/>
            <a:ext cx="465860" cy="465860"/>
          </a:xfrm>
          <a:prstGeom prst="rect">
            <a:avLst/>
          </a:prstGeom>
        </p:spPr>
      </p:pic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143D79AB-22C7-FCD7-C51F-81665463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2040081"/>
            <a:ext cx="465860" cy="465860"/>
          </a:xfrm>
          <a:prstGeom prst="rect">
            <a:avLst/>
          </a:prstGeom>
        </p:spPr>
      </p:pic>
      <p:pic>
        <p:nvPicPr>
          <p:cNvPr id="10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CB136DA3-4391-4399-6DF3-5CF1AA6A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3529445"/>
            <a:ext cx="465860" cy="465860"/>
          </a:xfrm>
          <a:prstGeom prst="rect">
            <a:avLst/>
          </a:prstGeom>
        </p:spPr>
      </p:pic>
      <p:pic>
        <p:nvPicPr>
          <p:cNvPr id="14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9F5C13EC-28F2-B551-AAD3-70E7DBC2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536" y="3529444"/>
            <a:ext cx="465860" cy="465860"/>
          </a:xfrm>
          <a:prstGeom prst="rect">
            <a:avLst/>
          </a:prstGeom>
        </p:spPr>
      </p:pic>
      <p:pic>
        <p:nvPicPr>
          <p:cNvPr id="22" name="Picture 7" descr="Shape&#10;&#10;Description automatically generated">
            <a:extLst>
              <a:ext uri="{FF2B5EF4-FFF2-40B4-BE49-F238E27FC236}">
                <a16:creationId xmlns:a16="http://schemas.microsoft.com/office/drawing/2014/main" id="{A7598102-64DA-B94D-CD09-9248D9D1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82" y="4552035"/>
            <a:ext cx="528271" cy="536930"/>
          </a:xfrm>
          <a:prstGeom prst="rect">
            <a:avLst/>
          </a:prstGeom>
        </p:spPr>
      </p:pic>
      <p:pic>
        <p:nvPicPr>
          <p:cNvPr id="24" name="Picture 7" descr="Shape&#10;&#10;Description automatically generated">
            <a:extLst>
              <a:ext uri="{FF2B5EF4-FFF2-40B4-BE49-F238E27FC236}">
                <a16:creationId xmlns:a16="http://schemas.microsoft.com/office/drawing/2014/main" id="{FF024E96-0F21-1793-1C71-22732D7E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918" y="4552034"/>
            <a:ext cx="528271" cy="536930"/>
          </a:xfrm>
          <a:prstGeom prst="rect">
            <a:avLst/>
          </a:prstGeom>
        </p:spPr>
      </p:pic>
      <p:pic>
        <p:nvPicPr>
          <p:cNvPr id="27" name="Picture 7" descr="Shape&#10;&#10;Description automatically generated">
            <a:extLst>
              <a:ext uri="{FF2B5EF4-FFF2-40B4-BE49-F238E27FC236}">
                <a16:creationId xmlns:a16="http://schemas.microsoft.com/office/drawing/2014/main" id="{CDB07DFF-780D-3729-0461-E8FF6B94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532" y="4621308"/>
            <a:ext cx="528271" cy="536930"/>
          </a:xfrm>
          <a:prstGeom prst="rect">
            <a:avLst/>
          </a:prstGeom>
        </p:spPr>
      </p:pic>
      <p:pic>
        <p:nvPicPr>
          <p:cNvPr id="28" name="Picture 7" descr="Shape&#10;&#10;Description automatically generated">
            <a:extLst>
              <a:ext uri="{FF2B5EF4-FFF2-40B4-BE49-F238E27FC236}">
                <a16:creationId xmlns:a16="http://schemas.microsoft.com/office/drawing/2014/main" id="{9C556105-37E3-081F-13F1-C2AE405D9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577" y="2595080"/>
            <a:ext cx="528271" cy="5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6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13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/>
          <a:lstStyle/>
          <a:p>
            <a:r>
              <a:rPr lang="en-US" dirty="0"/>
              <a:t>USE-CASES RELATED TO THIS PoC, FGAN-O-013</a:t>
            </a:r>
            <a:endParaRPr lang="en-JP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8BF81D-9ED4-322A-F40B-A7A59C05D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51172"/>
              </p:ext>
            </p:extLst>
          </p:nvPr>
        </p:nvGraphicFramePr>
        <p:xfrm>
          <a:off x="1427889" y="2141064"/>
          <a:ext cx="9230894" cy="3790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4114">
                  <a:extLst>
                    <a:ext uri="{9D8B030D-6E8A-4147-A177-3AD203B41FA5}">
                      <a16:colId xmlns:a16="http://schemas.microsoft.com/office/drawing/2014/main" val="3730808416"/>
                    </a:ext>
                  </a:extLst>
                </a:gridCol>
                <a:gridCol w="6656780">
                  <a:extLst>
                    <a:ext uri="{9D8B030D-6E8A-4147-A177-3AD203B41FA5}">
                      <a16:colId xmlns:a16="http://schemas.microsoft.com/office/drawing/2014/main" val="1516462123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Use Case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Title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11683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Import and export of knowledge for autonomous network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572628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Configuring and driving simulators from autonomous components in the network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24717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Peer-in-loop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789986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 err="1">
                          <a:effectLst/>
                        </a:rPr>
                        <a:t>Ev</a:t>
                      </a:r>
                      <a:r>
                        <a:rPr lang="en-GB" sz="1400" u="none" strike="noStrike" dirty="0">
                          <a:effectLst/>
                        </a:rPr>
                        <a:t>-as-a-service: Achieving zero touch evolution in a delegated autonomy case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209622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Experimentation as a service: Digital twins as platforms for experimentation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371741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 err="1">
                          <a:effectLst/>
                        </a:rPr>
                        <a:t>OpenCN</a:t>
                      </a:r>
                      <a:r>
                        <a:rPr lang="en-GB" sz="1400" u="none" strike="noStrike" dirty="0">
                          <a:effectLst/>
                        </a:rPr>
                        <a:t>: An open repository of intents for controllers and modules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361784"/>
                  </a:ext>
                </a:extLst>
              </a:tr>
              <a:tr h="473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FG-AN-0039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Towards openness in AN &amp; FG-AN-usecase-0040, Awareness in AN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2168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0481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14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/>
          <a:lstStyle/>
          <a:p>
            <a:r>
              <a:rPr lang="en-US" dirty="0"/>
              <a:t>MODULES</a:t>
            </a:r>
          </a:p>
          <a:p>
            <a:pPr lvl="1"/>
            <a:r>
              <a:rPr lang="en-US" dirty="0"/>
              <a:t>Python Class </a:t>
            </a:r>
            <a:r>
              <a:rPr lang="en-US" i="1" dirty="0"/>
              <a:t>Module</a:t>
            </a:r>
          </a:p>
          <a:p>
            <a:pPr lvl="1"/>
            <a:r>
              <a:rPr lang="en-US" dirty="0"/>
              <a:t>Attribute Python function (math operations)</a:t>
            </a:r>
          </a:p>
          <a:p>
            <a:pPr lvl="2"/>
            <a:r>
              <a:rPr lang="en-US" dirty="0"/>
              <a:t>Multiply *</a:t>
            </a:r>
          </a:p>
          <a:p>
            <a:pPr lvl="2"/>
            <a:r>
              <a:rPr lang="en-US" dirty="0"/>
              <a:t>Sum +</a:t>
            </a:r>
          </a:p>
          <a:p>
            <a:pPr lvl="2"/>
            <a:r>
              <a:rPr lang="en-US" dirty="0"/>
              <a:t>Subtract –</a:t>
            </a:r>
          </a:p>
          <a:p>
            <a:pPr lvl="2"/>
            <a:r>
              <a:rPr lang="en-US" dirty="0"/>
              <a:t>Pow ^</a:t>
            </a:r>
            <a:endParaRPr lang="en-JP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E01BE2-9B4D-81AC-277C-8135BB18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11" y="1746745"/>
            <a:ext cx="3136900" cy="762000"/>
          </a:xfrm>
          <a:prstGeom prst="rect">
            <a:avLst/>
          </a:prstGeom>
        </p:spPr>
      </p:pic>
      <p:pic>
        <p:nvPicPr>
          <p:cNvPr id="14" name="Picture 13" descr="Shape, rectangle&#10;&#10;Description automatically generated">
            <a:extLst>
              <a:ext uri="{FF2B5EF4-FFF2-40B4-BE49-F238E27FC236}">
                <a16:creationId xmlns:a16="http://schemas.microsoft.com/office/drawing/2014/main" id="{AF695628-BA8C-F206-503E-33663E9F3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80" y="3561347"/>
            <a:ext cx="3743278" cy="2405185"/>
          </a:xfrm>
          <a:prstGeom prst="rect">
            <a:avLst/>
          </a:prstGeom>
        </p:spPr>
      </p:pic>
      <p:pic>
        <p:nvPicPr>
          <p:cNvPr id="12292" name="Picture 4" descr="プログラミング言語 Pythonの紹介 - python.jp">
            <a:extLst>
              <a:ext uri="{FF2B5EF4-FFF2-40B4-BE49-F238E27FC236}">
                <a16:creationId xmlns:a16="http://schemas.microsoft.com/office/drawing/2014/main" id="{3EE76FA5-9AFC-2FDA-8D5B-BC5B9482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26" y="2527640"/>
            <a:ext cx="4303294" cy="18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0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15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/>
          <a:lstStyle/>
          <a:p>
            <a:r>
              <a:rPr lang="en-US" dirty="0"/>
              <a:t>MODULES</a:t>
            </a:r>
          </a:p>
          <a:p>
            <a:pPr lvl="1"/>
            <a:r>
              <a:rPr lang="en-US" dirty="0"/>
              <a:t>Method </a:t>
            </a:r>
            <a:r>
              <a:rPr lang="en-US" i="1" dirty="0"/>
              <a:t>execute</a:t>
            </a:r>
            <a:endParaRPr lang="en-JP" i="1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10C05C3-EC30-765D-4417-DC397E70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60" y="3464903"/>
            <a:ext cx="7756540" cy="2225006"/>
          </a:xfrm>
          <a:prstGeom prst="rect">
            <a:avLst/>
          </a:prstGeom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6F481CA5-B77B-BCAE-EBDC-09253E41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34" y="1291877"/>
            <a:ext cx="3270208" cy="21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5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16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/>
          <a:lstStyle/>
          <a:p>
            <a:r>
              <a:rPr lang="en-US" dirty="0"/>
              <a:t>CONTROLLERS</a:t>
            </a:r>
          </a:p>
          <a:p>
            <a:pPr lvl="1"/>
            <a:r>
              <a:rPr lang="en-US" dirty="0"/>
              <a:t>Python Class </a:t>
            </a:r>
            <a:r>
              <a:rPr lang="en-US" i="1" dirty="0"/>
              <a:t>Controller</a:t>
            </a:r>
          </a:p>
          <a:p>
            <a:pPr lvl="1"/>
            <a:r>
              <a:rPr lang="en-US" dirty="0"/>
              <a:t>Composed by a list of Modules a list of parameters</a:t>
            </a:r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05DB05-2C5F-7D56-B0ED-B76241A7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916" y="2793330"/>
            <a:ext cx="6975512" cy="31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17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11" y="1478545"/>
            <a:ext cx="10515600" cy="4351338"/>
          </a:xfrm>
        </p:spPr>
        <p:txBody>
          <a:bodyPr/>
          <a:lstStyle/>
          <a:p>
            <a:r>
              <a:rPr lang="en-US" dirty="0"/>
              <a:t>CONTROLLERS</a:t>
            </a:r>
          </a:p>
          <a:p>
            <a:pPr lvl="1"/>
            <a:r>
              <a:rPr lang="en-US" dirty="0"/>
              <a:t>Python Class </a:t>
            </a:r>
            <a:r>
              <a:rPr lang="en-US" i="1" dirty="0"/>
              <a:t>Controller</a:t>
            </a:r>
          </a:p>
          <a:p>
            <a:pPr lvl="1"/>
            <a:r>
              <a:rPr lang="en-US" dirty="0"/>
              <a:t>Method </a:t>
            </a:r>
            <a:r>
              <a:rPr lang="en-US" i="1" dirty="0"/>
              <a:t>Execute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9292C-30BD-3BFC-98CE-DC8C5EF32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6" y="2743200"/>
            <a:ext cx="10456433" cy="2962325"/>
          </a:xfrm>
          <a:prstGeom prst="rect">
            <a:avLst/>
          </a:prstGeom>
        </p:spPr>
      </p:pic>
      <p:pic>
        <p:nvPicPr>
          <p:cNvPr id="3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08EA4B-D13B-0234-05B7-F86B7AEE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19" y="1443763"/>
            <a:ext cx="4101946" cy="18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18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/>
          <a:lstStyle/>
          <a:p>
            <a:r>
              <a:rPr lang="en-US" dirty="0"/>
              <a:t>TESTING AND EVOLUTION</a:t>
            </a:r>
            <a:endParaRPr lang="en-JP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87" y="1974138"/>
            <a:ext cx="9579952" cy="43134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FA090E-EF3F-3A01-E2F2-2E4C6DFA5F64}"/>
              </a:ext>
            </a:extLst>
          </p:cNvPr>
          <p:cNvSpPr/>
          <p:nvPr/>
        </p:nvSpPr>
        <p:spPr>
          <a:xfrm>
            <a:off x="4834024" y="3906396"/>
            <a:ext cx="752782" cy="80272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B13E6D-54D2-26DF-DA44-4D250883C334}"/>
              </a:ext>
            </a:extLst>
          </p:cNvPr>
          <p:cNvCxnSpPr>
            <a:cxnSpLocks/>
          </p:cNvCxnSpPr>
          <p:nvPr/>
        </p:nvCxnSpPr>
        <p:spPr>
          <a:xfrm flipV="1">
            <a:off x="3873611" y="3937192"/>
            <a:ext cx="850646" cy="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7BB81D9-157C-62BF-D4A7-2F591D414706}"/>
              </a:ext>
            </a:extLst>
          </p:cNvPr>
          <p:cNvSpPr txBox="1">
            <a:spLocks/>
          </p:cNvSpPr>
          <p:nvPr/>
        </p:nvSpPr>
        <p:spPr>
          <a:xfrm>
            <a:off x="1527489" y="2211193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 dirty="0">
                <a:solidFill>
                  <a:srgbClr val="FFC000"/>
                </a:solidFill>
              </a:rPr>
              <a:t>Communication between nodes</a:t>
            </a:r>
            <a:endParaRPr lang="en-US" sz="1600" dirty="0">
              <a:solidFill>
                <a:srgbClr val="FFC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  <a:cs typeface="Calibri"/>
              </a:rPr>
              <a:t>JSON files via HTTP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60A7E3F-B8CA-3977-4F41-F96C2B5C2FD4}"/>
              </a:ext>
            </a:extLst>
          </p:cNvPr>
          <p:cNvSpPr txBox="1">
            <a:spLocks/>
          </p:cNvSpPr>
          <p:nvPr/>
        </p:nvSpPr>
        <p:spPr>
          <a:xfrm>
            <a:off x="3956363" y="3605925"/>
            <a:ext cx="690384" cy="299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>
                <a:solidFill>
                  <a:srgbClr val="FFC000"/>
                </a:solidFill>
              </a:rPr>
              <a:t>JSON</a:t>
            </a:r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7BB05EA-EB1B-C277-1AB1-6F2D65335E1A}"/>
              </a:ext>
            </a:extLst>
          </p:cNvPr>
          <p:cNvSpPr txBox="1">
            <a:spLocks/>
          </p:cNvSpPr>
          <p:nvPr/>
        </p:nvSpPr>
        <p:spPr>
          <a:xfrm>
            <a:off x="5459954" y="3755604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 dirty="0">
                <a:solidFill>
                  <a:srgbClr val="0070C0"/>
                </a:solidFill>
              </a:rPr>
              <a:t>JAVASCRIPT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F2D50F-94D4-89E9-F713-7641A4A3E12A}"/>
              </a:ext>
            </a:extLst>
          </p:cNvPr>
          <p:cNvSpPr/>
          <p:nvPr/>
        </p:nvSpPr>
        <p:spPr>
          <a:xfrm>
            <a:off x="2990255" y="3906395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231B045-826B-F64E-513E-581841F95C44}"/>
              </a:ext>
            </a:extLst>
          </p:cNvPr>
          <p:cNvSpPr txBox="1">
            <a:spLocks/>
          </p:cNvSpPr>
          <p:nvPr/>
        </p:nvSpPr>
        <p:spPr>
          <a:xfrm>
            <a:off x="3112721" y="4755729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600" dirty="0">
                <a:solidFill>
                  <a:srgbClr val="FF0000"/>
                </a:solidFill>
              </a:rPr>
              <a:t>PYTHON</a:t>
            </a:r>
            <a:endParaRPr lang="en-US" sz="1600" dirty="0">
              <a:solidFill>
                <a:srgbClr val="FF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cs typeface="Calibri"/>
              </a:rPr>
              <a:t>FLASK &amp; GUNICORN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D3DA09-50E2-DDF8-F83D-B310057E7DDB}"/>
              </a:ext>
            </a:extLst>
          </p:cNvPr>
          <p:cNvSpPr/>
          <p:nvPr/>
        </p:nvSpPr>
        <p:spPr>
          <a:xfrm>
            <a:off x="4834023" y="2015001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BE5D20-1F22-385B-E981-2FA93F57F152}"/>
              </a:ext>
            </a:extLst>
          </p:cNvPr>
          <p:cNvSpPr/>
          <p:nvPr/>
        </p:nvSpPr>
        <p:spPr>
          <a:xfrm>
            <a:off x="6813862" y="3974430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906321-A906-F886-7239-AAB0FB287099}"/>
              </a:ext>
            </a:extLst>
          </p:cNvPr>
          <p:cNvSpPr/>
          <p:nvPr/>
        </p:nvSpPr>
        <p:spPr>
          <a:xfrm>
            <a:off x="8507952" y="3954019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19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06" y="1493575"/>
            <a:ext cx="10515600" cy="4351338"/>
          </a:xfrm>
        </p:spPr>
        <p:txBody>
          <a:bodyPr/>
          <a:lstStyle/>
          <a:p>
            <a:r>
              <a:rPr lang="en-US" dirty="0"/>
              <a:t>JSON REPRESENTATIONS IN THE MARKETPLACE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9FBE1-C55B-12E6-A88F-71B410C3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6" y="2116218"/>
            <a:ext cx="3636562" cy="2833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C9FBBC-9DD3-901B-214D-064EF9B1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58" y="2116218"/>
            <a:ext cx="3880420" cy="286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82042-9B12-BA2B-2453-3C7F1B8FE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969" y="2406125"/>
            <a:ext cx="4152900" cy="22860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6329592-C7A1-ACAE-B97C-EE118C565FD3}"/>
              </a:ext>
            </a:extLst>
          </p:cNvPr>
          <p:cNvSpPr txBox="1">
            <a:spLocks/>
          </p:cNvSpPr>
          <p:nvPr/>
        </p:nvSpPr>
        <p:spPr>
          <a:xfrm>
            <a:off x="772213" y="5281512"/>
            <a:ext cx="2091304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00B0F0"/>
                </a:solidFill>
              </a:rPr>
              <a:t>Controller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1A52B53-67B9-FCFE-E2A1-394114D6C028}"/>
              </a:ext>
            </a:extLst>
          </p:cNvPr>
          <p:cNvSpPr txBox="1">
            <a:spLocks/>
          </p:cNvSpPr>
          <p:nvPr/>
        </p:nvSpPr>
        <p:spPr>
          <a:xfrm>
            <a:off x="4475144" y="5260926"/>
            <a:ext cx="3109735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00B0F0"/>
                </a:solidFill>
              </a:rPr>
              <a:t>Experiment Report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4F3C096-C5B9-7EC1-836B-ACE2EE4C3230}"/>
              </a:ext>
            </a:extLst>
          </p:cNvPr>
          <p:cNvSpPr txBox="1">
            <a:spLocks/>
          </p:cNvSpPr>
          <p:nvPr/>
        </p:nvSpPr>
        <p:spPr>
          <a:xfrm>
            <a:off x="8311580" y="5260754"/>
            <a:ext cx="3880420" cy="623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00B0F0"/>
                </a:solidFill>
              </a:rPr>
              <a:t>Protected Controller</a:t>
            </a:r>
          </a:p>
        </p:txBody>
      </p:sp>
    </p:spTree>
    <p:extLst>
      <p:ext uri="{BB962C8B-B14F-4D97-AF65-F5344CB8AC3E}">
        <p14:creationId xmlns:p14="http://schemas.microsoft.com/office/powerpoint/2010/main" val="115928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DIGITAL TWINS TEAM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 dirty="0">
                <a:solidFill>
                  <a:srgbClr val="000000"/>
                </a:solidFill>
              </a:rPr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</a:t>
            </a:fld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90024-E39F-FC13-8707-D6AF5561FBA4}"/>
              </a:ext>
            </a:extLst>
          </p:cNvPr>
          <p:cNvSpPr txBox="1"/>
          <p:nvPr/>
        </p:nvSpPr>
        <p:spPr>
          <a:xfrm>
            <a:off x="7484853" y="1431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Calibri Light"/>
              </a:rPr>
              <a:t>ÁLVARO PENDÁS RECONDO</a:t>
            </a:r>
            <a:r>
              <a:rPr lang="en-US">
                <a:latin typeface="Calibri Light"/>
                <a:cs typeface="Calibri Light"/>
              </a:rPr>
              <a:t>​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AB897-31CE-5FCE-6067-BFB2E455D52F}"/>
              </a:ext>
            </a:extLst>
          </p:cNvPr>
          <p:cNvSpPr txBox="1"/>
          <p:nvPr/>
        </p:nvSpPr>
        <p:spPr>
          <a:xfrm>
            <a:off x="1884119" y="1453482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Calibri Light"/>
              </a:rPr>
              <a:t>JAIME FÚSTER DE LA FUENTE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4E80C7C-721F-70CD-7A5C-9B56C400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77" y="1820626"/>
            <a:ext cx="3663350" cy="4136897"/>
          </a:xfrm>
          <a:prstGeom prst="rect">
            <a:avLst/>
          </a:prstGeom>
        </p:spPr>
      </p:pic>
      <p:pic>
        <p:nvPicPr>
          <p:cNvPr id="3" name="Picture 6" descr="A picture containing person, sky, outdoor, people&#10;&#10;Description automatically generated">
            <a:extLst>
              <a:ext uri="{FF2B5EF4-FFF2-40B4-BE49-F238E27FC236}">
                <a16:creationId xmlns:a16="http://schemas.microsoft.com/office/drawing/2014/main" id="{51AA6C05-0E29-FFFD-0D6A-737685044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" t="3304" r="15481" b="24372"/>
          <a:stretch/>
        </p:blipFill>
        <p:spPr>
          <a:xfrm>
            <a:off x="1547376" y="1963038"/>
            <a:ext cx="3365900" cy="40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20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2687109-6B19-B669-7D13-182BAE39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35" y="1716597"/>
            <a:ext cx="9094223" cy="41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21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B7DFF09-71AA-405E-163F-E148AF88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23" y="1285855"/>
            <a:ext cx="8968467" cy="5301181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BD04F0C-017D-368A-2F05-11BBF0B15846}"/>
              </a:ext>
            </a:extLst>
          </p:cNvPr>
          <p:cNvSpPr txBox="1">
            <a:spLocks/>
          </p:cNvSpPr>
          <p:nvPr/>
        </p:nvSpPr>
        <p:spPr>
          <a:xfrm>
            <a:off x="8381361" y="5533212"/>
            <a:ext cx="2173562" cy="1211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rgbClr val="00B0F0"/>
                </a:solidFill>
                <a:ea typeface="+mn-lt"/>
                <a:cs typeface="+mn-lt"/>
              </a:rPr>
              <a:t>PYTHON</a:t>
            </a:r>
          </a:p>
          <a:p>
            <a:pPr>
              <a:buNone/>
            </a:pPr>
            <a:r>
              <a:rPr lang="en-US" sz="1200" dirty="0">
                <a:solidFill>
                  <a:srgbClr val="00B050"/>
                </a:solidFill>
                <a:ea typeface="+mn-lt"/>
                <a:cs typeface="+mn-lt"/>
              </a:rPr>
              <a:t>BLOCKCHAIN/NODE.JS</a:t>
            </a:r>
          </a:p>
          <a:p>
            <a:pPr>
              <a:buNone/>
            </a:pPr>
            <a:r>
              <a:rPr lang="en-US" sz="1200" dirty="0">
                <a:solidFill>
                  <a:srgbClr val="FFC000"/>
                </a:solidFill>
                <a:ea typeface="Calibri"/>
                <a:cs typeface="Calibri"/>
              </a:rPr>
              <a:t>IPFS</a:t>
            </a:r>
          </a:p>
          <a:p>
            <a:pPr>
              <a:buNone/>
            </a:pPr>
            <a:endParaRPr lang="en-US" sz="8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0895D-188E-1167-65CC-3C65B8F80C78}"/>
              </a:ext>
            </a:extLst>
          </p:cNvPr>
          <p:cNvSpPr/>
          <p:nvPr/>
        </p:nvSpPr>
        <p:spPr>
          <a:xfrm>
            <a:off x="8410589" y="5531506"/>
            <a:ext cx="1517243" cy="8509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Diagram&#10;&#10;Description automatically generated">
            <a:extLst>
              <a:ext uri="{FF2B5EF4-FFF2-40B4-BE49-F238E27FC236}">
                <a16:creationId xmlns:a16="http://schemas.microsoft.com/office/drawing/2014/main" id="{05BEE073-385B-45B2-6EAB-E39F54D9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2" y="1118587"/>
            <a:ext cx="8968467" cy="53011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22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0C9FDEA-1AE0-22F3-50BB-8696DC4AA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ECB2AC-7DF2-2FF3-B3A8-2FB9D17B14BA}"/>
              </a:ext>
            </a:extLst>
          </p:cNvPr>
          <p:cNvSpPr txBox="1">
            <a:spLocks/>
          </p:cNvSpPr>
          <p:nvPr/>
        </p:nvSpPr>
        <p:spPr>
          <a:xfrm>
            <a:off x="1288805" y="3679086"/>
            <a:ext cx="3513865" cy="619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dirty="0">
                <a:solidFill>
                  <a:srgbClr val="FF0000"/>
                </a:solidFill>
              </a:rPr>
              <a:t>EVOL_CTR</a:t>
            </a:r>
            <a:endParaRPr lang="en-US" sz="1800" dirty="0">
              <a:cs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5C1395-3ACE-FB69-9DC5-0C6091E15A0F}"/>
              </a:ext>
            </a:extLst>
          </p:cNvPr>
          <p:cNvSpPr/>
          <p:nvPr/>
        </p:nvSpPr>
        <p:spPr>
          <a:xfrm>
            <a:off x="3048688" y="1183389"/>
            <a:ext cx="5187582" cy="9698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85E5ED3-CAE1-8380-4EF6-174D43253585}"/>
              </a:ext>
            </a:extLst>
          </p:cNvPr>
          <p:cNvSpPr txBox="1">
            <a:spLocks/>
          </p:cNvSpPr>
          <p:nvPr/>
        </p:nvSpPr>
        <p:spPr>
          <a:xfrm>
            <a:off x="1642683" y="1277610"/>
            <a:ext cx="3119258" cy="435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dirty="0">
                <a:solidFill>
                  <a:srgbClr val="FFFF00"/>
                </a:solidFill>
              </a:rPr>
              <a:t>CUR_CTR</a:t>
            </a:r>
            <a:endParaRPr lang="en-US" sz="1800" dirty="0">
              <a:solidFill>
                <a:srgbClr val="FFFF00"/>
              </a:solidFill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A566DF-65C6-5182-0F95-4932B6F0112A}"/>
              </a:ext>
            </a:extLst>
          </p:cNvPr>
          <p:cNvSpPr/>
          <p:nvPr/>
        </p:nvSpPr>
        <p:spPr>
          <a:xfrm rot="17340000">
            <a:off x="7752394" y="2883936"/>
            <a:ext cx="3424337" cy="128568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1C9A76FD-41D4-13F5-500C-072E035F5D34}"/>
              </a:ext>
            </a:extLst>
          </p:cNvPr>
          <p:cNvSpPr txBox="1">
            <a:spLocks/>
          </p:cNvSpPr>
          <p:nvPr/>
        </p:nvSpPr>
        <p:spPr>
          <a:xfrm>
            <a:off x="6601646" y="3484016"/>
            <a:ext cx="2840312" cy="88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dirty="0">
                <a:solidFill>
                  <a:schemeClr val="bg2">
                    <a:lumMod val="90000"/>
                  </a:schemeClr>
                </a:solidFill>
              </a:rPr>
              <a:t>EXP_MG</a:t>
            </a:r>
            <a:endParaRPr lang="en-US" sz="1800" dirty="0">
              <a:solidFill>
                <a:schemeClr val="bg2">
                  <a:lumMod val="90000"/>
                </a:schemeClr>
              </a:solidFill>
              <a:cs typeface="Calibri" panose="020F0502020204030204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D4D5F7-2724-BE55-F511-1E9AF806129C}"/>
              </a:ext>
            </a:extLst>
          </p:cNvPr>
          <p:cNvCxnSpPr>
            <a:cxnSpLocks/>
          </p:cNvCxnSpPr>
          <p:nvPr/>
        </p:nvCxnSpPr>
        <p:spPr>
          <a:xfrm>
            <a:off x="4248447" y="3093701"/>
            <a:ext cx="1498553" cy="801515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D5AB9-E9B1-D206-5F05-16B2447EB6D3}"/>
              </a:ext>
            </a:extLst>
          </p:cNvPr>
          <p:cNvCxnSpPr>
            <a:cxnSpLocks/>
          </p:cNvCxnSpPr>
          <p:nvPr/>
        </p:nvCxnSpPr>
        <p:spPr>
          <a:xfrm flipH="1" flipV="1">
            <a:off x="5747000" y="3868002"/>
            <a:ext cx="134304" cy="155252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8C48F9-6FB0-B7DD-C113-46F232DC6FD9}"/>
              </a:ext>
            </a:extLst>
          </p:cNvPr>
          <p:cNvCxnSpPr>
            <a:cxnSpLocks/>
          </p:cNvCxnSpPr>
          <p:nvPr/>
        </p:nvCxnSpPr>
        <p:spPr>
          <a:xfrm flipV="1">
            <a:off x="5854088" y="4262608"/>
            <a:ext cx="1981607" cy="1171519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744FC7-BF20-EC4E-E0CE-7E028EC19B99}"/>
              </a:ext>
            </a:extLst>
          </p:cNvPr>
          <p:cNvCxnSpPr>
            <a:cxnSpLocks/>
          </p:cNvCxnSpPr>
          <p:nvPr/>
        </p:nvCxnSpPr>
        <p:spPr>
          <a:xfrm>
            <a:off x="6514034" y="2345306"/>
            <a:ext cx="1532569" cy="400106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FD382F-65DB-F50D-CE23-6A8F54F96416}"/>
              </a:ext>
            </a:extLst>
          </p:cNvPr>
          <p:cNvCxnSpPr>
            <a:cxnSpLocks/>
          </p:cNvCxnSpPr>
          <p:nvPr/>
        </p:nvCxnSpPr>
        <p:spPr>
          <a:xfrm flipV="1">
            <a:off x="7820317" y="2738609"/>
            <a:ext cx="199071" cy="1532107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9A57764F-D30D-4253-18EC-B4364AE3152A}"/>
              </a:ext>
            </a:extLst>
          </p:cNvPr>
          <p:cNvSpPr txBox="1">
            <a:spLocks/>
          </p:cNvSpPr>
          <p:nvPr/>
        </p:nvSpPr>
        <p:spPr>
          <a:xfrm>
            <a:off x="9547687" y="3114948"/>
            <a:ext cx="3473044" cy="4153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2400" dirty="0">
                <a:solidFill>
                  <a:srgbClr val="7030A0"/>
                </a:solidFill>
              </a:rPr>
              <a:t>DT</a:t>
            </a:r>
            <a:endParaRPr lang="en-US" sz="2000" dirty="0">
              <a:solidFill>
                <a:srgbClr val="7030A0"/>
              </a:solidFill>
              <a:cs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2B6FA8-F094-38B8-B574-2EC096F175A5}"/>
              </a:ext>
            </a:extLst>
          </p:cNvPr>
          <p:cNvSpPr/>
          <p:nvPr/>
        </p:nvSpPr>
        <p:spPr>
          <a:xfrm>
            <a:off x="1389083" y="4254598"/>
            <a:ext cx="4314022" cy="2101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AEF00-EE83-07EA-CA55-BCF66A23FEAD}"/>
              </a:ext>
            </a:extLst>
          </p:cNvPr>
          <p:cNvCxnSpPr>
            <a:cxnSpLocks/>
          </p:cNvCxnSpPr>
          <p:nvPr/>
        </p:nvCxnSpPr>
        <p:spPr>
          <a:xfrm flipV="1">
            <a:off x="4248445" y="2384824"/>
            <a:ext cx="947465" cy="708877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E352DC-7109-C968-E431-BE8CD0B64B90}"/>
              </a:ext>
            </a:extLst>
          </p:cNvPr>
          <p:cNvCxnSpPr>
            <a:cxnSpLocks/>
          </p:cNvCxnSpPr>
          <p:nvPr/>
        </p:nvCxnSpPr>
        <p:spPr>
          <a:xfrm flipV="1">
            <a:off x="5153320" y="2350805"/>
            <a:ext cx="1396501" cy="42128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0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23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0C9FDEA-1AE0-22F3-50BB-8696DC4AA0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pic>
        <p:nvPicPr>
          <p:cNvPr id="3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747460F6-9DAD-F6C5-5D4D-4BC662F3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41" y="1220793"/>
            <a:ext cx="8682717" cy="51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Diagram&#10;&#10;Description automatically generated">
            <a:extLst>
              <a:ext uri="{FF2B5EF4-FFF2-40B4-BE49-F238E27FC236}">
                <a16:creationId xmlns:a16="http://schemas.microsoft.com/office/drawing/2014/main" id="{653EE7EF-793A-423F-0D85-970C332B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2" y="1118587"/>
            <a:ext cx="8968467" cy="53011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24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68C5615-C991-792F-7DED-D5DD036246E4}"/>
              </a:ext>
            </a:extLst>
          </p:cNvPr>
          <p:cNvSpPr txBox="1">
            <a:spLocks/>
          </p:cNvSpPr>
          <p:nvPr/>
        </p:nvSpPr>
        <p:spPr>
          <a:xfrm>
            <a:off x="1367466" y="4075746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172.16.239.11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EC5A66-7639-2DC9-7D7B-BBB7C6145587}"/>
              </a:ext>
            </a:extLst>
          </p:cNvPr>
          <p:cNvSpPr txBox="1">
            <a:spLocks/>
          </p:cNvSpPr>
          <p:nvPr/>
        </p:nvSpPr>
        <p:spPr>
          <a:xfrm>
            <a:off x="3095573" y="5021442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172.16.239.13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669AB8A-2C88-6053-182B-DBBEBCC0048A}"/>
              </a:ext>
            </a:extLst>
          </p:cNvPr>
          <p:cNvSpPr txBox="1">
            <a:spLocks/>
          </p:cNvSpPr>
          <p:nvPr/>
        </p:nvSpPr>
        <p:spPr>
          <a:xfrm>
            <a:off x="5762572" y="5021443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172.16.239.21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3B8FA37-DA1E-ED20-7F02-841D95FCCA98}"/>
              </a:ext>
            </a:extLst>
          </p:cNvPr>
          <p:cNvSpPr txBox="1">
            <a:spLocks/>
          </p:cNvSpPr>
          <p:nvPr/>
        </p:nvSpPr>
        <p:spPr>
          <a:xfrm>
            <a:off x="7871679" y="2830692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172.16.239.22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769973AA-8D50-BE8E-126A-392DC470F7AA}"/>
              </a:ext>
            </a:extLst>
          </p:cNvPr>
          <p:cNvSpPr txBox="1">
            <a:spLocks/>
          </p:cNvSpPr>
          <p:nvPr/>
        </p:nvSpPr>
        <p:spPr>
          <a:xfrm>
            <a:off x="5442804" y="2578960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172.16.239.23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6D830A4-4D4E-1D48-34CE-F3D284E02200}"/>
              </a:ext>
            </a:extLst>
          </p:cNvPr>
          <p:cNvSpPr txBox="1">
            <a:spLocks/>
          </p:cNvSpPr>
          <p:nvPr/>
        </p:nvSpPr>
        <p:spPr>
          <a:xfrm>
            <a:off x="8572446" y="5096281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172.16.239.31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618102D-565F-DA70-CA54-DE4D6FDA85E6}"/>
              </a:ext>
            </a:extLst>
          </p:cNvPr>
          <p:cNvSpPr txBox="1">
            <a:spLocks/>
          </p:cNvSpPr>
          <p:nvPr/>
        </p:nvSpPr>
        <p:spPr>
          <a:xfrm>
            <a:off x="4041268" y="6035173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172.16.239.12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5DDC39AD-6CD8-BEED-EE57-3306C8F6B17E}"/>
              </a:ext>
            </a:extLst>
          </p:cNvPr>
          <p:cNvSpPr txBox="1">
            <a:spLocks/>
          </p:cNvSpPr>
          <p:nvPr/>
        </p:nvSpPr>
        <p:spPr>
          <a:xfrm>
            <a:off x="9293625" y="1742121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172.16.239.32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A908DC5D-B9AD-C0EA-2E7C-4DC3E07F03E1}"/>
              </a:ext>
            </a:extLst>
          </p:cNvPr>
          <p:cNvSpPr txBox="1">
            <a:spLocks/>
          </p:cNvSpPr>
          <p:nvPr/>
        </p:nvSpPr>
        <p:spPr>
          <a:xfrm>
            <a:off x="3299679" y="1150210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172.16.239.41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455899FE-B2AE-B3BF-7F4F-105C2F3AC71C}"/>
              </a:ext>
            </a:extLst>
          </p:cNvPr>
          <p:cNvSpPr txBox="1">
            <a:spLocks/>
          </p:cNvSpPr>
          <p:nvPr/>
        </p:nvSpPr>
        <p:spPr>
          <a:xfrm>
            <a:off x="8279894" y="1490389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172.16.239.42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D03B98C3-DD71-DBB4-519F-A84ABF63C98E}"/>
              </a:ext>
            </a:extLst>
          </p:cNvPr>
          <p:cNvSpPr txBox="1">
            <a:spLocks/>
          </p:cNvSpPr>
          <p:nvPr/>
        </p:nvSpPr>
        <p:spPr>
          <a:xfrm>
            <a:off x="5585678" y="1919014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172.16.239.43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AF380024-4ED7-0646-16CC-DD6EE874333E}"/>
              </a:ext>
            </a:extLst>
          </p:cNvPr>
          <p:cNvSpPr txBox="1">
            <a:spLocks/>
          </p:cNvSpPr>
          <p:nvPr/>
        </p:nvSpPr>
        <p:spPr>
          <a:xfrm>
            <a:off x="2394804" y="4327476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6004 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36F8326A-CEA0-92AF-1664-1D970401E6D3}"/>
              </a:ext>
            </a:extLst>
          </p:cNvPr>
          <p:cNvSpPr txBox="1">
            <a:spLocks/>
          </p:cNvSpPr>
          <p:nvPr/>
        </p:nvSpPr>
        <p:spPr>
          <a:xfrm>
            <a:off x="3381322" y="440231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3000 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CE04E188-0036-7A35-85B9-57FC1D622A74}"/>
              </a:ext>
            </a:extLst>
          </p:cNvPr>
          <p:cNvSpPr txBox="1">
            <a:spLocks/>
          </p:cNvSpPr>
          <p:nvPr/>
        </p:nvSpPr>
        <p:spPr>
          <a:xfrm>
            <a:off x="9118375" y="5679509"/>
            <a:ext cx="1316312" cy="597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IP ADDRESS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PORT</a:t>
            </a:r>
            <a:endParaRPr lang="en-US" sz="1400" dirty="0">
              <a:solidFill>
                <a:srgbClr val="C55A11"/>
              </a:solidFill>
              <a:ea typeface="+mn-lt"/>
              <a:cs typeface="+mn-lt"/>
            </a:endParaRPr>
          </a:p>
          <a:p>
            <a:pPr>
              <a:buNone/>
            </a:pPr>
            <a:endParaRPr lang="en-US" sz="140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B60C12B8-A192-4166-34CB-BD53799CE1CF}"/>
              </a:ext>
            </a:extLst>
          </p:cNvPr>
          <p:cNvSpPr txBox="1">
            <a:spLocks/>
          </p:cNvSpPr>
          <p:nvPr/>
        </p:nvSpPr>
        <p:spPr>
          <a:xfrm>
            <a:off x="4456286" y="568138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5001 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6CC0627E-F58B-A345-B353-C91E9BAB7D00}"/>
              </a:ext>
            </a:extLst>
          </p:cNvPr>
          <p:cNvSpPr txBox="1">
            <a:spLocks/>
          </p:cNvSpPr>
          <p:nvPr/>
        </p:nvSpPr>
        <p:spPr>
          <a:xfrm>
            <a:off x="6653840" y="3082420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5001 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5" name="Content Placeholder 8">
            <a:extLst>
              <a:ext uri="{FF2B5EF4-FFF2-40B4-BE49-F238E27FC236}">
                <a16:creationId xmlns:a16="http://schemas.microsoft.com/office/drawing/2014/main" id="{A9C81A6C-5229-4312-2060-88859410F28B}"/>
              </a:ext>
            </a:extLst>
          </p:cNvPr>
          <p:cNvSpPr txBox="1">
            <a:spLocks/>
          </p:cNvSpPr>
          <p:nvPr/>
        </p:nvSpPr>
        <p:spPr>
          <a:xfrm>
            <a:off x="9769875" y="272863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5001 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CC7B4FE4-34AB-64E6-7BF8-3F9E8DBE8DEA}"/>
              </a:ext>
            </a:extLst>
          </p:cNvPr>
          <p:cNvSpPr txBox="1">
            <a:spLocks/>
          </p:cNvSpPr>
          <p:nvPr/>
        </p:nvSpPr>
        <p:spPr>
          <a:xfrm>
            <a:off x="7136893" y="1742116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5001 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A47359F5-C642-DDA9-5459-7AC77FD6B71A}"/>
              </a:ext>
            </a:extLst>
          </p:cNvPr>
          <p:cNvSpPr txBox="1">
            <a:spLocks/>
          </p:cNvSpPr>
          <p:nvPr/>
        </p:nvSpPr>
        <p:spPr>
          <a:xfrm>
            <a:off x="3510590" y="2170743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6003 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8" name="Content Placeholder 8">
            <a:extLst>
              <a:ext uri="{FF2B5EF4-FFF2-40B4-BE49-F238E27FC236}">
                <a16:creationId xmlns:a16="http://schemas.microsoft.com/office/drawing/2014/main" id="{06942EB9-229C-9A73-687E-D15B78AC0D8B}"/>
              </a:ext>
            </a:extLst>
          </p:cNvPr>
          <p:cNvSpPr txBox="1">
            <a:spLocks/>
          </p:cNvSpPr>
          <p:nvPr/>
        </p:nvSpPr>
        <p:spPr>
          <a:xfrm>
            <a:off x="4973358" y="129988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3000 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29EEC4AB-B6C4-B3B3-F03E-8BEED256E087}"/>
              </a:ext>
            </a:extLst>
          </p:cNvPr>
          <p:cNvSpPr txBox="1">
            <a:spLocks/>
          </p:cNvSpPr>
          <p:nvPr/>
        </p:nvSpPr>
        <p:spPr>
          <a:xfrm>
            <a:off x="5034590" y="3415797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3000 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D9110F85-AF43-E8C9-195E-E7DCB249F7CC}"/>
              </a:ext>
            </a:extLst>
          </p:cNvPr>
          <p:cNvSpPr txBox="1">
            <a:spLocks/>
          </p:cNvSpPr>
          <p:nvPr/>
        </p:nvSpPr>
        <p:spPr>
          <a:xfrm>
            <a:off x="6925983" y="4463547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6001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2E880F22-A7B9-DF09-4025-D358A2E7286D}"/>
              </a:ext>
            </a:extLst>
          </p:cNvPr>
          <p:cNvSpPr txBox="1">
            <a:spLocks/>
          </p:cNvSpPr>
          <p:nvPr/>
        </p:nvSpPr>
        <p:spPr>
          <a:xfrm>
            <a:off x="8143821" y="4504368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6002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12FA4FC7-0686-6DC5-10EC-FF16C3547E56}"/>
              </a:ext>
            </a:extLst>
          </p:cNvPr>
          <p:cNvSpPr txBox="1">
            <a:spLocks/>
          </p:cNvSpPr>
          <p:nvPr/>
        </p:nvSpPr>
        <p:spPr>
          <a:xfrm>
            <a:off x="5694536" y="432747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6001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9FCDCD-0D1E-1DBC-A3D4-3C0318F59403}"/>
              </a:ext>
            </a:extLst>
          </p:cNvPr>
          <p:cNvSpPr/>
          <p:nvPr/>
        </p:nvSpPr>
        <p:spPr>
          <a:xfrm>
            <a:off x="9120036" y="5676023"/>
            <a:ext cx="1096830" cy="6012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Diagram&#10;&#10;Description automatically generated">
            <a:extLst>
              <a:ext uri="{FF2B5EF4-FFF2-40B4-BE49-F238E27FC236}">
                <a16:creationId xmlns:a16="http://schemas.microsoft.com/office/drawing/2014/main" id="{653EE7EF-793A-423F-0D85-970C332B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2" y="1118587"/>
            <a:ext cx="8968467" cy="53011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25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3B8FA37-DA1E-ED20-7F02-841D95FCCA98}"/>
              </a:ext>
            </a:extLst>
          </p:cNvPr>
          <p:cNvSpPr txBox="1">
            <a:spLocks/>
          </p:cNvSpPr>
          <p:nvPr/>
        </p:nvSpPr>
        <p:spPr>
          <a:xfrm>
            <a:off x="6932786" y="3579085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172.16.239.22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4000, 5001, 8080</a:t>
            </a:r>
            <a:endParaRPr lang="en-US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618102D-565F-DA70-CA54-DE4D6FDA85E6}"/>
              </a:ext>
            </a:extLst>
          </p:cNvPr>
          <p:cNvSpPr txBox="1">
            <a:spLocks/>
          </p:cNvSpPr>
          <p:nvPr/>
        </p:nvSpPr>
        <p:spPr>
          <a:xfrm>
            <a:off x="3707893" y="5626959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172.16.239.12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cs typeface="Calibri" panose="020F0502020204030204"/>
              </a:rPr>
              <a:t>4000, 5001, 8080</a:t>
            </a: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5DDC39AD-6CD8-BEED-EE57-3306C8F6B17E}"/>
              </a:ext>
            </a:extLst>
          </p:cNvPr>
          <p:cNvSpPr txBox="1">
            <a:spLocks/>
          </p:cNvSpPr>
          <p:nvPr/>
        </p:nvSpPr>
        <p:spPr>
          <a:xfrm>
            <a:off x="9028286" y="1272674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172.16.239.32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4000, 5001, 8080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455899FE-B2AE-B3BF-7F4F-105C2F3AC71C}"/>
              </a:ext>
            </a:extLst>
          </p:cNvPr>
          <p:cNvSpPr txBox="1">
            <a:spLocks/>
          </p:cNvSpPr>
          <p:nvPr/>
        </p:nvSpPr>
        <p:spPr>
          <a:xfrm>
            <a:off x="7619948" y="1973443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172.16.239.42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4000, 5001, 8080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CE04E188-0036-7A35-85B9-57FC1D622A74}"/>
              </a:ext>
            </a:extLst>
          </p:cNvPr>
          <p:cNvSpPr txBox="1">
            <a:spLocks/>
          </p:cNvSpPr>
          <p:nvPr/>
        </p:nvSpPr>
        <p:spPr>
          <a:xfrm>
            <a:off x="1435500" y="2157136"/>
            <a:ext cx="2173562" cy="1211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IPFS NETWORK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1526C0-E823-7201-A1F9-CF4587F55139}"/>
              </a:ext>
            </a:extLst>
          </p:cNvPr>
          <p:cNvSpPr/>
          <p:nvPr/>
        </p:nvSpPr>
        <p:spPr>
          <a:xfrm>
            <a:off x="6804259" y="1231015"/>
            <a:ext cx="3500297" cy="231694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55A1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77640-C4E0-9A04-CC1F-E8F5CA070AEE}"/>
              </a:ext>
            </a:extLst>
          </p:cNvPr>
          <p:cNvSpPr/>
          <p:nvPr/>
        </p:nvSpPr>
        <p:spPr>
          <a:xfrm>
            <a:off x="3463704" y="5435621"/>
            <a:ext cx="2636244" cy="99024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55A1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EB7D85E-E406-3982-CEC4-771D80E189E7}"/>
              </a:ext>
            </a:extLst>
          </p:cNvPr>
          <p:cNvCxnSpPr>
            <a:cxnSpLocks/>
          </p:cNvCxnSpPr>
          <p:nvPr/>
        </p:nvCxnSpPr>
        <p:spPr>
          <a:xfrm flipV="1">
            <a:off x="6112626" y="5575698"/>
            <a:ext cx="3777749" cy="2852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ED5D1F-B4AE-93E7-9067-2F66552A9F5D}"/>
              </a:ext>
            </a:extLst>
          </p:cNvPr>
          <p:cNvCxnSpPr>
            <a:cxnSpLocks/>
          </p:cNvCxnSpPr>
          <p:nvPr/>
        </p:nvCxnSpPr>
        <p:spPr>
          <a:xfrm flipV="1">
            <a:off x="9868197" y="3548235"/>
            <a:ext cx="1767" cy="20423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E56F327D-F9B7-8A41-B9CC-FE460FADB036}"/>
              </a:ext>
            </a:extLst>
          </p:cNvPr>
          <p:cNvSpPr txBox="1">
            <a:spLocks/>
          </p:cNvSpPr>
          <p:nvPr/>
        </p:nvSpPr>
        <p:spPr>
          <a:xfrm>
            <a:off x="1435501" y="2701424"/>
            <a:ext cx="3126061" cy="952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rgbClr val="00B0F0"/>
                </a:solidFill>
                <a:ea typeface="+mn-lt"/>
                <a:cs typeface="+mn-lt"/>
              </a:rPr>
              <a:t>Docker container port</a:t>
            </a:r>
            <a:endParaRPr lang="en-US" sz="1800">
              <a:solidFill>
                <a:srgbClr val="C55A11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solidFill>
                  <a:srgbClr val="FF0000"/>
                </a:solidFill>
                <a:cs typeface="Calibri"/>
              </a:rPr>
              <a:t>Local machine mapped port</a:t>
            </a: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35B532AC-6F4E-F2EC-AE6F-B950D16A3C91}"/>
              </a:ext>
            </a:extLst>
          </p:cNvPr>
          <p:cNvSpPr txBox="1">
            <a:spLocks/>
          </p:cNvSpPr>
          <p:nvPr/>
        </p:nvSpPr>
        <p:spPr>
          <a:xfrm>
            <a:off x="3707893" y="6130423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8090 : </a:t>
            </a: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8080</a:t>
            </a:r>
            <a:r>
              <a:rPr lang="en-US" sz="1200" dirty="0">
                <a:solidFill>
                  <a:srgbClr val="00B0F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B569B8DA-B941-7EF9-4EA3-7F847558C7B7}"/>
              </a:ext>
            </a:extLst>
          </p:cNvPr>
          <p:cNvSpPr txBox="1">
            <a:spLocks/>
          </p:cNvSpPr>
          <p:nvPr/>
        </p:nvSpPr>
        <p:spPr>
          <a:xfrm>
            <a:off x="7953321" y="3653923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8091 : </a:t>
            </a: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8080</a:t>
            </a:r>
            <a:r>
              <a:rPr lang="en-US" sz="1200" dirty="0">
                <a:solidFill>
                  <a:srgbClr val="00B0F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EB692890-6897-2089-02DF-9A473C7C6E22}"/>
              </a:ext>
            </a:extLst>
          </p:cNvPr>
          <p:cNvSpPr txBox="1">
            <a:spLocks/>
          </p:cNvSpPr>
          <p:nvPr/>
        </p:nvSpPr>
        <p:spPr>
          <a:xfrm>
            <a:off x="9266409" y="171490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8092 : </a:t>
            </a: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8080</a:t>
            </a:r>
            <a:r>
              <a:rPr lang="en-US" sz="1200" dirty="0">
                <a:solidFill>
                  <a:srgbClr val="00B0F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A8D53F9A-45AC-10BE-B567-84E9C5100E2B}"/>
              </a:ext>
            </a:extLst>
          </p:cNvPr>
          <p:cNvSpPr txBox="1">
            <a:spLocks/>
          </p:cNvSpPr>
          <p:nvPr/>
        </p:nvSpPr>
        <p:spPr>
          <a:xfrm>
            <a:off x="8225462" y="2476905"/>
            <a:ext cx="1316312" cy="354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FF0000"/>
                </a:solidFill>
                <a:ea typeface="+mn-lt"/>
                <a:cs typeface="+mn-lt"/>
              </a:rPr>
              <a:t>8093 : </a:t>
            </a: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8080</a:t>
            </a:r>
            <a:r>
              <a:rPr lang="en-US" sz="1200" dirty="0">
                <a:solidFill>
                  <a:srgbClr val="00B0F0"/>
                </a:solidFill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843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Diagram&#10;&#10;Description automatically generated">
            <a:extLst>
              <a:ext uri="{FF2B5EF4-FFF2-40B4-BE49-F238E27FC236}">
                <a16:creationId xmlns:a16="http://schemas.microsoft.com/office/drawing/2014/main" id="{653EE7EF-793A-423F-0D85-970C332B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2" y="1118587"/>
            <a:ext cx="8968467" cy="53011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26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CE04E188-0036-7A35-85B9-57FC1D622A74}"/>
              </a:ext>
            </a:extLst>
          </p:cNvPr>
          <p:cNvSpPr txBox="1">
            <a:spLocks/>
          </p:cNvSpPr>
          <p:nvPr/>
        </p:nvSpPr>
        <p:spPr>
          <a:xfrm>
            <a:off x="1313036" y="2021064"/>
            <a:ext cx="3180490" cy="7622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BLOCKCHAIN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cs typeface="Calibri"/>
              </a:rPr>
              <a:t>ETHEREUM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NETWORK 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 </a:t>
            </a:r>
            <a:endParaRPr lang="en-US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77640-C4E0-9A04-CC1F-E8F5CA070AEE}"/>
              </a:ext>
            </a:extLst>
          </p:cNvPr>
          <p:cNvSpPr/>
          <p:nvPr/>
        </p:nvSpPr>
        <p:spPr>
          <a:xfrm rot="18300000">
            <a:off x="2900452" y="2360582"/>
            <a:ext cx="4275904" cy="146649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8135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46E4DE3B-71C9-C9DB-7FD3-9661DCD8CE5B}"/>
              </a:ext>
            </a:extLst>
          </p:cNvPr>
          <p:cNvSpPr txBox="1">
            <a:spLocks/>
          </p:cNvSpPr>
          <p:nvPr/>
        </p:nvSpPr>
        <p:spPr>
          <a:xfrm>
            <a:off x="5191071" y="1959835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172.16.239.43:8545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8A3976B-56BF-5164-0FDF-15AF230BE2A6}"/>
              </a:ext>
            </a:extLst>
          </p:cNvPr>
          <p:cNvSpPr txBox="1">
            <a:spLocks/>
          </p:cNvSpPr>
          <p:nvPr/>
        </p:nvSpPr>
        <p:spPr>
          <a:xfrm>
            <a:off x="4912125" y="2463299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172.16.239.23:8545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2166769-4DC6-742A-1296-08F868A0E937}"/>
              </a:ext>
            </a:extLst>
          </p:cNvPr>
          <p:cNvSpPr txBox="1">
            <a:spLocks/>
          </p:cNvSpPr>
          <p:nvPr/>
        </p:nvSpPr>
        <p:spPr>
          <a:xfrm>
            <a:off x="3578627" y="4014513"/>
            <a:ext cx="2146347" cy="503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172.16.239.13:8545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accent6">
                  <a:lumMod val="7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852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6803"/>
            <a:ext cx="12192000" cy="1034802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27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pic>
        <p:nvPicPr>
          <p:cNvPr id="3" name="Picture 8" descr="Chart&#10;&#10;Description automatically generated">
            <a:extLst>
              <a:ext uri="{FF2B5EF4-FFF2-40B4-BE49-F238E27FC236}">
                <a16:creationId xmlns:a16="http://schemas.microsoft.com/office/drawing/2014/main" id="{91DBA440-F509-6A1C-23F5-E1A8CBA4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080992"/>
            <a:ext cx="4620985" cy="53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3 – IMPLEMENTATION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28</a:t>
            </a:fld>
            <a:endParaRPr lang="es-E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3302AA9-51AF-7CD2-D42E-9A3B5E97652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26331" y="3772569"/>
            <a:ext cx="14641292" cy="5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JP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C4DDF2A-78C1-235C-35E3-58EFF2BC9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33" y="1324212"/>
            <a:ext cx="10515600" cy="534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CONTROLLER DEPLOYMENT </a:t>
            </a:r>
            <a:endParaRPr lang="en-JP" dirty="0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1AC2DDE3-1D44-F4D7-606B-7C1880DE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4080959"/>
            <a:ext cx="7539717" cy="2206723"/>
          </a:xfrm>
          <a:prstGeom prst="rect">
            <a:avLst/>
          </a:prstGeom>
        </p:spPr>
      </p:pic>
      <p:pic>
        <p:nvPicPr>
          <p:cNvPr id="21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B5E9C5-C729-5928-9336-C972047F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6" y="1854519"/>
            <a:ext cx="3131002" cy="3761283"/>
          </a:xfrm>
          <a:prstGeom prst="rect">
            <a:avLst/>
          </a:prstGeom>
        </p:spPr>
      </p:pic>
      <p:pic>
        <p:nvPicPr>
          <p:cNvPr id="23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826D33-273E-4088-E6CD-D191948B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1430151"/>
            <a:ext cx="7260771" cy="2868305"/>
          </a:xfrm>
          <a:prstGeom prst="rect">
            <a:avLst/>
          </a:prstGeom>
        </p:spPr>
      </p:pic>
      <p:pic>
        <p:nvPicPr>
          <p:cNvPr id="25" name="Picture 2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75299A1-193D-4159-BC31-30924E9FB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1" y="5695951"/>
            <a:ext cx="3462362" cy="9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4 – VIDEO DEMO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29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57764A-9B4A-D617-476F-BD15AFC2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JP" dirty="0">
                <a:cs typeface="Calibri"/>
              </a:rPr>
              <a:t>Overview</a:t>
            </a:r>
            <a:endParaRPr lang="en-US"/>
          </a:p>
          <a:p>
            <a:pPr marL="742950" indent="-514350">
              <a:buAutoNum type="arabicPeriod"/>
            </a:pPr>
            <a:r>
              <a:rPr lang="en-JP" dirty="0">
                <a:cs typeface="Calibri"/>
              </a:rPr>
              <a:t>Deployment of the docker network and starting the code.</a:t>
            </a:r>
          </a:p>
          <a:p>
            <a:pPr marL="742950" indent="-514350">
              <a:buAutoNum type="arabicPeriod"/>
            </a:pPr>
            <a:r>
              <a:rPr lang="en-JP" dirty="0">
                <a:cs typeface="Calibri"/>
              </a:rPr>
              <a:t>Show logs of different actors and the outputs from the marketplace.</a:t>
            </a:r>
          </a:p>
          <a:p>
            <a:pPr marL="742950" indent="-514350">
              <a:buAutoNum type="arabicPeriod"/>
            </a:pPr>
            <a:r>
              <a:rPr lang="en-JP" dirty="0">
                <a:cs typeface="Calibri"/>
              </a:rPr>
              <a:t>Demo of controller deployment with TOSCA.</a:t>
            </a:r>
          </a:p>
          <a:p>
            <a:pPr marL="742950" indent="-514350">
              <a:buAutoNum type="arabicPeriod"/>
            </a:pPr>
            <a:r>
              <a:rPr lang="en-JP" dirty="0">
                <a:cs typeface="Calibri"/>
              </a:rPr>
              <a:t>Show Neo4j code and graphs</a:t>
            </a:r>
          </a:p>
          <a:p>
            <a:pPr lvl="1"/>
            <a:endParaRPr lang="en-JP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72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2E8A51-E66C-3840-8D87-FC01B50D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99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/>
              <a:t>1 – INTRODUCTION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2 – PROBLEM STATEMENT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3 – PoC IMPLEMENTATION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4 – VIDEO DEMO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5 – CONCLUSIONS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6 – Q &amp; 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180814" cy="365125"/>
          </a:xfrm>
        </p:spPr>
        <p:txBody>
          <a:bodyPr/>
          <a:lstStyle/>
          <a:p>
            <a:r>
              <a:rPr lang="es-ES" sz="1400" b="1" dirty="0">
                <a:solidFill>
                  <a:srgbClr val="000000"/>
                </a:solidFill>
              </a:rPr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4644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5 – CONCLUSIONS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30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A0A814-9034-6263-0B90-C6AD2B1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>
                <a:cs typeface="Calibri"/>
              </a:rPr>
              <a:t>End-to-end close-loop </a:t>
            </a:r>
            <a:r>
              <a:rPr lang="en-US" dirty="0">
                <a:ea typeface="+mn-lt"/>
                <a:cs typeface="+mn-lt"/>
              </a:rPr>
              <a:t>architecture for the secure and auditable evolution of controllers.</a:t>
            </a:r>
          </a:p>
          <a:p>
            <a:r>
              <a:rPr lang="en-US" dirty="0">
                <a:ea typeface="+mn-lt"/>
                <a:cs typeface="+mn-lt"/>
              </a:rPr>
              <a:t>Focus on the decentralized architecture.</a:t>
            </a:r>
          </a:p>
          <a:p>
            <a:r>
              <a:rPr lang="en-US" dirty="0">
                <a:ea typeface="+mn-lt"/>
                <a:cs typeface="+mn-lt"/>
              </a:rPr>
              <a:t>Future work</a:t>
            </a:r>
          </a:p>
          <a:p>
            <a:pPr lvl="1"/>
            <a:r>
              <a:rPr lang="en-US" dirty="0">
                <a:ea typeface="+mn-lt"/>
                <a:cs typeface="+mn-lt"/>
              </a:rPr>
              <a:t>Add more complex modules and controllers</a:t>
            </a:r>
          </a:p>
          <a:p>
            <a:pPr lvl="1"/>
            <a:r>
              <a:rPr lang="en-US" dirty="0">
                <a:ea typeface="+mn-lt"/>
                <a:cs typeface="+mn-lt"/>
              </a:rPr>
              <a:t>Protocol for notifying all nodes when a new module is uploaded</a:t>
            </a:r>
          </a:p>
          <a:p>
            <a:pPr lvl="1"/>
            <a:r>
              <a:rPr lang="en-US" dirty="0">
                <a:ea typeface="+mn-lt"/>
                <a:cs typeface="+mn-lt"/>
              </a:rPr>
              <a:t>Implement an evolutionary algorithm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Implement more complex SCs for access control, updating, modifying files...</a:t>
            </a:r>
          </a:p>
          <a:p>
            <a:r>
              <a:rPr lang="en-US" dirty="0">
                <a:cs typeface="Calibri"/>
              </a:rPr>
              <a:t>All these improvements can be made relying on the architecture developed for this PoC.</a:t>
            </a:r>
          </a:p>
          <a:p>
            <a:endParaRPr lang="en-US" dirty="0">
              <a:cs typeface="Calibri"/>
            </a:endParaRPr>
          </a:p>
          <a:p>
            <a:endParaRPr lang="en-JP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655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5 – CONCLUSIONS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 dirty="0">
                <a:solidFill>
                  <a:srgbClr val="000000"/>
                </a:solidFill>
              </a:rPr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dirty="0" smtClean="0"/>
              <a:t>31</a:t>
            </a:fld>
            <a:endParaRPr lang="es-ES" dirty="0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622CD8B-ABFB-D020-0183-ED9B64B5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13" y="3428581"/>
            <a:ext cx="10515600" cy="127612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s-ES" sz="3600" dirty="0">
                <a:ea typeface="+mn-lt"/>
                <a:cs typeface="+mn-lt"/>
              </a:rPr>
              <a:t>GITHUB:</a:t>
            </a:r>
          </a:p>
          <a:p>
            <a:pPr marL="0" indent="0">
              <a:buNone/>
            </a:pPr>
            <a:r>
              <a:rPr lang="es-ES" sz="3600" dirty="0">
                <a:ea typeface="+mn-lt"/>
                <a:cs typeface="+mn-lt"/>
                <a:hlinkClick r:id="rId2"/>
              </a:rPr>
              <a:t>https://github.com/FGAN-Digital-Twins/docker-network.git</a:t>
            </a:r>
            <a:endParaRPr lang="en-US" sz="3600">
              <a:ea typeface="Calibri"/>
              <a:cs typeface="Calibri"/>
            </a:endParaRPr>
          </a:p>
          <a:p>
            <a:pPr marL="0" indent="0">
              <a:buNone/>
            </a:pPr>
            <a:endParaRPr lang="es-ES" sz="3600" dirty="0">
              <a:ea typeface="Calibri"/>
              <a:cs typeface="Calibri"/>
            </a:endParaRPr>
          </a:p>
          <a:p>
            <a:pPr lvl="1"/>
            <a:endParaRPr lang="es-E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7047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6 – Q &amp; 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 dirty="0">
                <a:solidFill>
                  <a:srgbClr val="000000"/>
                </a:solidFill>
              </a:rPr>
              <a:t>BUILD-A-THON 2022, DIGITAL TWINS 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dirty="0" smtClean="0"/>
              <a:t>32</a:t>
            </a:fld>
            <a:endParaRPr lang="es-ES" dirty="0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622CD8B-ABFB-D020-0183-ED9B64B5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6834" y="26189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16600" dirty="0"/>
              <a:t>Q &amp; A</a:t>
            </a:r>
            <a:endParaRPr lang="es-ES" sz="16600" dirty="0">
              <a:sym typeface="Wingdings" panose="05000000000000000000" pitchFamily="2" charset="2"/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997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0 – WHAT WE'VE DONE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4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A0A814-9034-6263-0B90-C6AD2B1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>
                <a:cs typeface="Calibri"/>
              </a:rPr>
              <a:t>End-to-end close-loop </a:t>
            </a:r>
            <a:r>
              <a:rPr lang="en-US" dirty="0">
                <a:ea typeface="+mn-lt"/>
                <a:cs typeface="+mn-lt"/>
              </a:rPr>
              <a:t>architecture for the secure and auditable evolution of controllers.</a:t>
            </a:r>
          </a:p>
          <a:p>
            <a:r>
              <a:rPr lang="en-US" dirty="0">
                <a:ea typeface="+mn-lt"/>
                <a:cs typeface="+mn-lt"/>
              </a:rPr>
              <a:t>Focus on the decentralized architecture.</a:t>
            </a:r>
          </a:p>
          <a:p>
            <a:r>
              <a:rPr lang="en-US" dirty="0">
                <a:ea typeface="+mn-lt"/>
                <a:cs typeface="+mn-lt"/>
              </a:rPr>
              <a:t>Future work</a:t>
            </a:r>
          </a:p>
          <a:p>
            <a:pPr lvl="1"/>
            <a:r>
              <a:rPr lang="en-US" dirty="0">
                <a:ea typeface="+mn-lt"/>
                <a:cs typeface="+mn-lt"/>
              </a:rPr>
              <a:t>Add more complex modules and controllers</a:t>
            </a:r>
          </a:p>
          <a:p>
            <a:pPr lvl="1"/>
            <a:r>
              <a:rPr lang="en-US" dirty="0">
                <a:ea typeface="+mn-lt"/>
                <a:cs typeface="+mn-lt"/>
              </a:rPr>
              <a:t>Protocol for notifying all nodes when a new module is uploaded</a:t>
            </a:r>
          </a:p>
          <a:p>
            <a:pPr lvl="1"/>
            <a:r>
              <a:rPr lang="en-US" dirty="0">
                <a:ea typeface="+mn-lt"/>
                <a:cs typeface="+mn-lt"/>
              </a:rPr>
              <a:t>Implement an evolutionary algorithm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Implement more complex SCs for access control, updating, modifying files...</a:t>
            </a:r>
          </a:p>
          <a:p>
            <a:r>
              <a:rPr lang="en-US" dirty="0">
                <a:cs typeface="Calibri"/>
              </a:rPr>
              <a:t>All these improvements can be made relying on the architecture developed for this PoC.</a:t>
            </a:r>
          </a:p>
          <a:p>
            <a:endParaRPr lang="en-US" dirty="0">
              <a:cs typeface="Calibri"/>
            </a:endParaRPr>
          </a:p>
          <a:p>
            <a:endParaRPr lang="en-JP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013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1 - INTRODUCTION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5</a:t>
            </a:fld>
            <a:endParaRPr lang="es-E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BD91444-BD3B-C433-77B8-2B5739E6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65" y="2661595"/>
            <a:ext cx="7021082" cy="35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5A891B-9538-FBC7-9085-97134DF2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96" y="1587836"/>
            <a:ext cx="11384827" cy="412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FGAN-I-239 describes the </a:t>
            </a:r>
            <a:r>
              <a:rPr lang="en-JP" dirty="0"/>
              <a:t>2022 Build-a-Thon</a:t>
            </a:r>
          </a:p>
          <a:p>
            <a:r>
              <a:rPr lang="en-JP" dirty="0"/>
              <a:t>PoC that is relevant for AN</a:t>
            </a:r>
          </a:p>
          <a:p>
            <a:pPr marL="0" indent="0">
              <a:buNone/>
            </a:pPr>
            <a:endParaRPr lang="en-JP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884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6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387" y="2863308"/>
            <a:ext cx="39799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Architecture </a:t>
            </a:r>
          </a:p>
          <a:p>
            <a:pPr marL="0" indent="0">
              <a:buNone/>
            </a:pPr>
            <a:r>
              <a:rPr lang="en-US" dirty="0"/>
              <a:t>proposed </a:t>
            </a:r>
          </a:p>
          <a:p>
            <a:pPr marL="0" indent="0">
              <a:buNone/>
            </a:pPr>
            <a:r>
              <a:rPr lang="en-US" dirty="0"/>
              <a:t>in FGAN-I-198</a:t>
            </a:r>
            <a:endParaRPr lang="en-JP" dirty="0"/>
          </a:p>
        </p:txBody>
      </p:sp>
      <p:pic>
        <p:nvPicPr>
          <p:cNvPr id="13" name="Graphic 16">
            <a:extLst>
              <a:ext uri="{FF2B5EF4-FFF2-40B4-BE49-F238E27FC236}">
                <a16:creationId xmlns:a16="http://schemas.microsoft.com/office/drawing/2014/main" id="{E6387024-FD12-E7E2-C3D1-2CF80624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599" y="1358229"/>
            <a:ext cx="7560213" cy="50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9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7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pic>
        <p:nvPicPr>
          <p:cNvPr id="13" name="Graphic 16">
            <a:extLst>
              <a:ext uri="{FF2B5EF4-FFF2-40B4-BE49-F238E27FC236}">
                <a16:creationId xmlns:a16="http://schemas.microsoft.com/office/drawing/2014/main" id="{E6387024-FD12-E7E2-C3D1-2CF80624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52" y="1906184"/>
            <a:ext cx="5445449" cy="366853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B7F0BB-1EF3-3922-F920-25C0762D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42" y="2376543"/>
            <a:ext cx="5624402" cy="25325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9526F-0C16-DE6B-BE99-4881BD19CA39}"/>
              </a:ext>
            </a:extLst>
          </p:cNvPr>
          <p:cNvCxnSpPr/>
          <p:nvPr/>
        </p:nvCxnSpPr>
        <p:spPr>
          <a:xfrm flipV="1">
            <a:off x="5330741" y="3586534"/>
            <a:ext cx="931520" cy="1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CE06D50E-4FEA-DF90-F603-7808561D5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095" y="1810207"/>
            <a:ext cx="4005597" cy="1020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PoC Neo4J Graph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28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1" y="7040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8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PoC architecture</a:t>
            </a:r>
            <a:endParaRPr lang="en-JP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96" y="2002016"/>
            <a:ext cx="9579952" cy="4313413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D6F786B-A574-D816-83B5-B8129AB29953}"/>
              </a:ext>
            </a:extLst>
          </p:cNvPr>
          <p:cNvSpPr txBox="1">
            <a:spLocks/>
          </p:cNvSpPr>
          <p:nvPr/>
        </p:nvSpPr>
        <p:spPr>
          <a:xfrm>
            <a:off x="9375965" y="5511648"/>
            <a:ext cx="1170261" cy="6452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ACTORS</a:t>
            </a:r>
            <a:endParaRPr lang="en-US" sz="1400">
              <a:cs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dirty="0">
                <a:solidFill>
                  <a:srgbClr val="00B050"/>
                </a:solidFill>
                <a:ea typeface="+mn-lt"/>
                <a:cs typeface="+mn-lt"/>
              </a:rPr>
              <a:t>ELEMENTS </a:t>
            </a:r>
            <a:r>
              <a:rPr lang="en-US" sz="1100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 sz="1100">
              <a:solidFill>
                <a:srgbClr val="00B050"/>
              </a:solidFill>
              <a:cs typeface="Calibri"/>
            </a:endParaRPr>
          </a:p>
          <a:p>
            <a:pPr>
              <a:buNone/>
            </a:pPr>
            <a:endParaRPr lang="en-US" sz="11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BB2C7A-2408-CF2A-9EF3-126B37DFF2B7}"/>
              </a:ext>
            </a:extLst>
          </p:cNvPr>
          <p:cNvSpPr txBox="1"/>
          <p:nvPr/>
        </p:nvSpPr>
        <p:spPr>
          <a:xfrm flipH="1">
            <a:off x="4051609" y="3605561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E997DF-5797-FFEB-93C6-557CF4DDB815}"/>
              </a:ext>
            </a:extLst>
          </p:cNvPr>
          <p:cNvSpPr/>
          <p:nvPr/>
        </p:nvSpPr>
        <p:spPr>
          <a:xfrm>
            <a:off x="3972790" y="3602723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B98C4-1D47-A703-F54C-71AB2D89DCFC}"/>
              </a:ext>
            </a:extLst>
          </p:cNvPr>
          <p:cNvSpPr txBox="1"/>
          <p:nvPr/>
        </p:nvSpPr>
        <p:spPr>
          <a:xfrm flipH="1">
            <a:off x="6058828" y="3549805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A14B02-70F3-8D2C-ED9C-D01927F7D7CD}"/>
              </a:ext>
            </a:extLst>
          </p:cNvPr>
          <p:cNvSpPr/>
          <p:nvPr/>
        </p:nvSpPr>
        <p:spPr>
          <a:xfrm>
            <a:off x="5980009" y="3546967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F57548-0968-DB56-82D2-371EDF69D350}"/>
              </a:ext>
            </a:extLst>
          </p:cNvPr>
          <p:cNvSpPr txBox="1"/>
          <p:nvPr/>
        </p:nvSpPr>
        <p:spPr>
          <a:xfrm flipH="1">
            <a:off x="7880194" y="3596268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35E7A5-3B42-9360-2E17-F509EB852A49}"/>
              </a:ext>
            </a:extLst>
          </p:cNvPr>
          <p:cNvSpPr/>
          <p:nvPr/>
        </p:nvSpPr>
        <p:spPr>
          <a:xfrm>
            <a:off x="7801375" y="3593430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4B8D1-9152-CDC0-C4EF-BEDA30514022}"/>
              </a:ext>
            </a:extLst>
          </p:cNvPr>
          <p:cNvSpPr txBox="1"/>
          <p:nvPr/>
        </p:nvSpPr>
        <p:spPr>
          <a:xfrm flipH="1">
            <a:off x="7973120" y="4720683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D41F5D-7661-F15F-D693-5E30CA538D24}"/>
              </a:ext>
            </a:extLst>
          </p:cNvPr>
          <p:cNvSpPr/>
          <p:nvPr/>
        </p:nvSpPr>
        <p:spPr>
          <a:xfrm>
            <a:off x="7894301" y="4717845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C6509-B774-F5BD-56FD-B1CE38DCF220}"/>
              </a:ext>
            </a:extLst>
          </p:cNvPr>
          <p:cNvSpPr txBox="1"/>
          <p:nvPr/>
        </p:nvSpPr>
        <p:spPr>
          <a:xfrm flipH="1">
            <a:off x="6142461" y="4729975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E66C5F-742E-3358-C681-F69467ECD280}"/>
              </a:ext>
            </a:extLst>
          </p:cNvPr>
          <p:cNvSpPr/>
          <p:nvPr/>
        </p:nvSpPr>
        <p:spPr>
          <a:xfrm>
            <a:off x="6063642" y="4727137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7BF02-553B-43D3-53BD-85AD572E0B82}"/>
              </a:ext>
            </a:extLst>
          </p:cNvPr>
          <p:cNvSpPr txBox="1"/>
          <p:nvPr/>
        </p:nvSpPr>
        <p:spPr>
          <a:xfrm flipH="1">
            <a:off x="4042315" y="4720682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B7A5DC-74C9-539E-5FFD-4C5459AD5CAD}"/>
              </a:ext>
            </a:extLst>
          </p:cNvPr>
          <p:cNvSpPr/>
          <p:nvPr/>
        </p:nvSpPr>
        <p:spPr>
          <a:xfrm>
            <a:off x="3963496" y="4717844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90671-2495-0EB3-B69E-6B5F79FD28F9}"/>
              </a:ext>
            </a:extLst>
          </p:cNvPr>
          <p:cNvSpPr txBox="1"/>
          <p:nvPr/>
        </p:nvSpPr>
        <p:spPr>
          <a:xfrm flipH="1">
            <a:off x="4544121" y="2722756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D0FA2E-1A6B-49BF-3AA2-74EFEF4AAF1C}"/>
              </a:ext>
            </a:extLst>
          </p:cNvPr>
          <p:cNvSpPr/>
          <p:nvPr/>
        </p:nvSpPr>
        <p:spPr>
          <a:xfrm>
            <a:off x="4465302" y="2719918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AF8AD-0FAD-D2FA-F873-AACCBAF6B2CD}"/>
              </a:ext>
            </a:extLst>
          </p:cNvPr>
          <p:cNvSpPr txBox="1"/>
          <p:nvPr/>
        </p:nvSpPr>
        <p:spPr>
          <a:xfrm flipH="1">
            <a:off x="5557022" y="2704170"/>
            <a:ext cx="6319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cs typeface="Calibri"/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1B68C6-4B96-0536-F115-7929FBBFEDD5}"/>
              </a:ext>
            </a:extLst>
          </p:cNvPr>
          <p:cNvSpPr/>
          <p:nvPr/>
        </p:nvSpPr>
        <p:spPr>
          <a:xfrm>
            <a:off x="5478203" y="2701332"/>
            <a:ext cx="436832" cy="412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135E0-7482-12AA-5B79-1C77F9CC3143}"/>
              </a:ext>
            </a:extLst>
          </p:cNvPr>
          <p:cNvSpPr/>
          <p:nvPr/>
        </p:nvSpPr>
        <p:spPr>
          <a:xfrm>
            <a:off x="9376228" y="5511799"/>
            <a:ext cx="1175657" cy="6604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0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724965-290C-AF43-89E9-7E53DB490ECF}"/>
              </a:ext>
            </a:extLst>
          </p:cNvPr>
          <p:cNvSpPr/>
          <p:nvPr/>
        </p:nvSpPr>
        <p:spPr>
          <a:xfrm>
            <a:off x="0" y="0"/>
            <a:ext cx="12192000" cy="13273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BF58E5-6C40-1940-98BB-CEEBCE69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16333"/>
            <a:ext cx="10515600" cy="1325563"/>
          </a:xfrm>
        </p:spPr>
        <p:txBody>
          <a:bodyPr/>
          <a:lstStyle/>
          <a:p>
            <a:r>
              <a:rPr lang="es-ES" dirty="0"/>
              <a:t>2 – PROBLEM STATEMENT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F71CBD-322E-4D45-AFC7-98C5DFC7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766035" cy="365125"/>
          </a:xfrm>
        </p:spPr>
        <p:txBody>
          <a:bodyPr/>
          <a:lstStyle/>
          <a:p>
            <a:r>
              <a:rPr lang="es-ES" sz="1400" b="1">
                <a:solidFill>
                  <a:srgbClr val="000000"/>
                </a:solidFill>
              </a:rPr>
              <a:t>BUILD-A-THON 2022, DIGITAL TWINS TEAM</a:t>
            </a:r>
            <a:endParaRPr lang="es-ES" sz="1400" b="1" dirty="0">
              <a:solidFill>
                <a:srgbClr val="00000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386B44-AEF5-F540-B25F-FE1AB993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8B824-149D-FC46-9846-D919AD062900}" type="slidenum">
              <a:rPr lang="es-ES" smtClean="0"/>
              <a:t>9</a:t>
            </a:fld>
            <a:endParaRPr lang="es-E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E4D502CB-0167-13F1-E874-C988654DBD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541295" cy="35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JP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37F25838-89AE-CA19-6999-C408F08EF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40" y="1358229"/>
            <a:ext cx="10515600" cy="4351338"/>
          </a:xfrm>
        </p:spPr>
        <p:txBody>
          <a:bodyPr/>
          <a:lstStyle/>
          <a:p>
            <a:r>
              <a:rPr lang="en-US" dirty="0"/>
              <a:t>Focus on the distributed architecture</a:t>
            </a:r>
            <a:endParaRPr lang="en-JP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5AC7B4-E8EB-5FC6-1309-89706B34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2015487"/>
            <a:ext cx="9579952" cy="43134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A7FCB3D-2355-11C2-16E3-E7CBE494A35E}"/>
              </a:ext>
            </a:extLst>
          </p:cNvPr>
          <p:cNvSpPr/>
          <p:nvPr/>
        </p:nvSpPr>
        <p:spPr>
          <a:xfrm>
            <a:off x="8494294" y="3910263"/>
            <a:ext cx="902368" cy="9384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996CE1-5B7B-0FEB-82A0-4A53C70CD86A}"/>
              </a:ext>
            </a:extLst>
          </p:cNvPr>
          <p:cNvCxnSpPr/>
          <p:nvPr/>
        </p:nvCxnSpPr>
        <p:spPr>
          <a:xfrm flipV="1">
            <a:off x="8945478" y="3392905"/>
            <a:ext cx="0" cy="517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250160D5-7BE4-7CDB-6027-E3FC069CD0B0}"/>
              </a:ext>
            </a:extLst>
          </p:cNvPr>
          <p:cNvSpPr txBox="1">
            <a:spLocks/>
          </p:cNvSpPr>
          <p:nvPr/>
        </p:nvSpPr>
        <p:spPr>
          <a:xfrm>
            <a:off x="7478647" y="2711634"/>
            <a:ext cx="3820027" cy="8208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800" dirty="0">
                <a:solidFill>
                  <a:srgbClr val="FF0000"/>
                </a:solidFill>
              </a:rPr>
              <a:t>Add the concept of DT</a:t>
            </a:r>
          </a:p>
          <a:p>
            <a:pPr marL="0" indent="0">
              <a:buNone/>
            </a:pPr>
            <a:r>
              <a:rPr lang="en-JP" sz="1800">
                <a:solidFill>
                  <a:srgbClr val="FF0000"/>
                </a:solidFill>
                <a:cs typeface="Calibri"/>
              </a:rPr>
              <a:t>"Dummy" DT for this PoC</a:t>
            </a:r>
            <a:endParaRPr lang="en-JP" sz="1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386906-E0C7-83AA-5EDE-E1C50CA3807D}"/>
              </a:ext>
            </a:extLst>
          </p:cNvPr>
          <p:cNvSpPr/>
          <p:nvPr/>
        </p:nvSpPr>
        <p:spPr>
          <a:xfrm>
            <a:off x="1473060" y="3212432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09F695-8924-5514-F737-E55C70B7EA91}"/>
              </a:ext>
            </a:extLst>
          </p:cNvPr>
          <p:cNvSpPr/>
          <p:nvPr/>
        </p:nvSpPr>
        <p:spPr>
          <a:xfrm>
            <a:off x="1870103" y="5135146"/>
            <a:ext cx="752782" cy="8027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3FADC-268C-5E07-7425-0B5CB862D1A2}"/>
              </a:ext>
            </a:extLst>
          </p:cNvPr>
          <p:cNvCxnSpPr>
            <a:cxnSpLocks/>
          </p:cNvCxnSpPr>
          <p:nvPr/>
        </p:nvCxnSpPr>
        <p:spPr>
          <a:xfrm flipV="1">
            <a:off x="2107738" y="2909660"/>
            <a:ext cx="364415" cy="366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5AC65F-D80B-E935-D1F8-8AE3A1B7AF4A}"/>
              </a:ext>
            </a:extLst>
          </p:cNvPr>
          <p:cNvCxnSpPr>
            <a:cxnSpLocks/>
          </p:cNvCxnSpPr>
          <p:nvPr/>
        </p:nvCxnSpPr>
        <p:spPr>
          <a:xfrm flipV="1">
            <a:off x="2280668" y="3220549"/>
            <a:ext cx="641095" cy="19038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94C0E8DE-9D51-46A3-D2D4-A906D43E09C4}"/>
              </a:ext>
            </a:extLst>
          </p:cNvPr>
          <p:cNvSpPr txBox="1">
            <a:spLocks/>
          </p:cNvSpPr>
          <p:nvPr/>
        </p:nvSpPr>
        <p:spPr>
          <a:xfrm>
            <a:off x="2576146" y="2599450"/>
            <a:ext cx="2470199" cy="5246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JP" sz="1800" dirty="0">
                <a:solidFill>
                  <a:srgbClr val="FF0000"/>
                </a:solidFill>
              </a:rPr>
              <a:t>Focus on the architecture</a:t>
            </a:r>
          </a:p>
          <a:p>
            <a:pPr marL="0" indent="0">
              <a:buNone/>
            </a:pPr>
            <a:r>
              <a:rPr lang="en-JP" sz="1800" dirty="0">
                <a:solidFill>
                  <a:srgbClr val="FF0000"/>
                </a:solidFill>
              </a:rPr>
              <a:t>Simple Modules and Controllers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22502B8E-5A07-F67C-8537-AF877A95BD04}"/>
              </a:ext>
            </a:extLst>
          </p:cNvPr>
          <p:cNvSpPr txBox="1">
            <a:spLocks/>
          </p:cNvSpPr>
          <p:nvPr/>
        </p:nvSpPr>
        <p:spPr>
          <a:xfrm>
            <a:off x="9383045" y="5534628"/>
            <a:ext cx="1099505" cy="630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dirty="0">
                <a:solidFill>
                  <a:srgbClr val="00B0F0"/>
                </a:solidFill>
                <a:ea typeface="+mn-lt"/>
                <a:cs typeface="+mn-lt"/>
              </a:rPr>
              <a:t>ACTORS</a:t>
            </a:r>
          </a:p>
          <a:p>
            <a:pPr>
              <a:buNone/>
            </a:pPr>
            <a:r>
              <a:rPr lang="en-US" sz="1400" dirty="0">
                <a:solidFill>
                  <a:srgbClr val="00B050"/>
                </a:solidFill>
                <a:ea typeface="+mn-lt"/>
                <a:cs typeface="+mn-lt"/>
              </a:rPr>
              <a:t>ELEMENTS </a:t>
            </a:r>
            <a:r>
              <a:rPr lang="en-US" sz="1200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00B050"/>
              </a:solidFill>
              <a:cs typeface="Calibri"/>
            </a:endParaRPr>
          </a:p>
          <a:p>
            <a:pPr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D72FC0-29D3-EC00-2163-A4D712480F04}"/>
              </a:ext>
            </a:extLst>
          </p:cNvPr>
          <p:cNvSpPr/>
          <p:nvPr/>
        </p:nvSpPr>
        <p:spPr>
          <a:xfrm>
            <a:off x="9376228" y="5511799"/>
            <a:ext cx="1175657" cy="6604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36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7ED91D7E8ACF5499E5C56033B102D66" ma:contentTypeVersion="10" ma:contentTypeDescription="Crear nuevo documento." ma:contentTypeScope="" ma:versionID="0c0b301dd45baaef442f951c7b8a8305">
  <xsd:schema xmlns:xsd="http://www.w3.org/2001/XMLSchema" xmlns:xs="http://www.w3.org/2001/XMLSchema" xmlns:p="http://schemas.microsoft.com/office/2006/metadata/properties" xmlns:ns2="5b87434f-ff6e-419e-b0ab-323636588475" targetNamespace="http://schemas.microsoft.com/office/2006/metadata/properties" ma:root="true" ma:fieldsID="731b3a438ef6897e930e5d14558170f2" ns2:_="">
    <xsd:import namespace="5b87434f-ff6e-419e-b0ab-323636588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87434f-ff6e-419e-b0ab-323636588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488355-EC4D-4CEB-8EA9-A4C8409C5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87434f-ff6e-419e-b0ab-3236365884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B3BFC-AE09-4D39-939F-4BD2EA1F8201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5b87434f-ff6e-419e-b0ab-323636588475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CC75109-8BD2-4369-B9E6-B0C02A10B3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429</Words>
  <Application>Microsoft Office PowerPoint</Application>
  <PresentationFormat>Widescreen</PresentationFormat>
  <Paragraphs>124</Paragraphs>
  <Slides>32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Tema de Office</vt:lpstr>
      <vt:lpstr>JAIME FÚSTER DE LA FUENTE  ÁLVARO PENDÁS RECONDO MENTOR: PAUL HARVEY</vt:lpstr>
      <vt:lpstr>DIGITAL TWINS TEAM</vt:lpstr>
      <vt:lpstr>CONTENTS</vt:lpstr>
      <vt:lpstr>0 – WHAT WE'VE DONE</vt:lpstr>
      <vt:lpstr>1 - INTRODUCTION</vt:lpstr>
      <vt:lpstr>2 – PROBLEM STATEMENT</vt:lpstr>
      <vt:lpstr>2 – PROBLEM STATEMENT</vt:lpstr>
      <vt:lpstr>2 – PROBLEM STATEMENT</vt:lpstr>
      <vt:lpstr>2 – PROBLEM STATEMENT</vt:lpstr>
      <vt:lpstr>2 – PROBLEM STATEMENT</vt:lpstr>
      <vt:lpstr>2 – PROBLEM STATEMENT</vt:lpstr>
      <vt:lpstr>2 – PROBLEM STATEMENT</vt:lpstr>
      <vt:lpstr>2 – PROBLEM STATEMENT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3 – IMPLEMENTATION</vt:lpstr>
      <vt:lpstr>4 – VIDEO DEMO</vt:lpstr>
      <vt:lpstr>5 – CONCLUSIONS </vt:lpstr>
      <vt:lpstr>5 – CONCLUSIONS</vt:lpstr>
      <vt:lpstr>6 –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update meeting (7/10/2020)</dc:title>
  <dc:creator>Alejandro Rebollo Gómez</dc:creator>
  <cp:lastModifiedBy>Pendasrecondo, Alvaro | RMI</cp:lastModifiedBy>
  <cp:revision>1935</cp:revision>
  <dcterms:created xsi:type="dcterms:W3CDTF">2020-10-06T15:31:21Z</dcterms:created>
  <dcterms:modified xsi:type="dcterms:W3CDTF">2022-11-07T10:41:19Z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0x010100F7ED91D7E8ACF5499E5C56033B102D66</vt:lpwstr>
  </property>
</Properties>
</file>